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86" r:id="rId5"/>
    <p:sldId id="269" r:id="rId6"/>
    <p:sldId id="270" r:id="rId7"/>
    <p:sldId id="284" r:id="rId8"/>
    <p:sldId id="276" r:id="rId9"/>
    <p:sldId id="279" r:id="rId10"/>
    <p:sldId id="280" r:id="rId11"/>
    <p:sldId id="281" r:id="rId12"/>
    <p:sldId id="271" r:id="rId13"/>
    <p:sldId id="272" r:id="rId14"/>
    <p:sldId id="273" r:id="rId15"/>
    <p:sldId id="274" r:id="rId16"/>
    <p:sldId id="275" r:id="rId17"/>
    <p:sldId id="26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1A4"/>
    <a:srgbClr val="A2C3A6"/>
    <a:srgbClr val="9EBEA2"/>
    <a:srgbClr val="006666"/>
    <a:srgbClr val="1AE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034B9-2AC5-4122-9D53-1C7B18A1C69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8F4CCC4-73EE-4B81-8BAD-21C6B5BE3006}">
      <dgm:prSet phldrT="[Texto]" custT="1"/>
      <dgm:spPr/>
      <dgm:t>
        <a:bodyPr/>
        <a:lstStyle/>
        <a:p>
          <a:r>
            <a:rPr lang="pt-BR" sz="1600" b="1" dirty="0"/>
            <a:t>Coordenadora Nacional de Trade Marketing </a:t>
          </a:r>
        </a:p>
        <a:p>
          <a:r>
            <a:rPr lang="pt-BR" sz="1600" dirty="0"/>
            <a:t>Karin Morgado</a:t>
          </a:r>
        </a:p>
      </dgm:t>
    </dgm:pt>
    <dgm:pt modelId="{C9441C66-3E1E-4260-9E69-8016663D2FAA}" type="parTrans" cxnId="{8B751223-EEE0-423D-A206-3AB539DEF0E3}">
      <dgm:prSet/>
      <dgm:spPr/>
      <dgm:t>
        <a:bodyPr/>
        <a:lstStyle/>
        <a:p>
          <a:endParaRPr lang="pt-BR" sz="1200"/>
        </a:p>
      </dgm:t>
    </dgm:pt>
    <dgm:pt modelId="{B79C34FE-9F3F-49B5-9CB0-8EB8D42B85B8}" type="sibTrans" cxnId="{8B751223-EEE0-423D-A206-3AB539DEF0E3}">
      <dgm:prSet/>
      <dgm:spPr/>
      <dgm:t>
        <a:bodyPr/>
        <a:lstStyle/>
        <a:p>
          <a:endParaRPr lang="pt-BR" sz="1200"/>
        </a:p>
      </dgm:t>
    </dgm:pt>
    <dgm:pt modelId="{0A5BF251-D0F9-48F6-9BC4-A78E751CB35D}">
      <dgm:prSet phldrT="[Texto]" custT="1"/>
      <dgm:spPr/>
      <dgm:t>
        <a:bodyPr/>
        <a:lstStyle/>
        <a:p>
          <a:pPr algn="ctr"/>
          <a:r>
            <a:rPr lang="pt-BR" sz="1600" b="1" dirty="0"/>
            <a:t>Promotores de Merchandising </a:t>
          </a:r>
        </a:p>
        <a:p>
          <a:pPr algn="ctr"/>
          <a:r>
            <a:rPr lang="pt-BR" sz="1600" dirty="0"/>
            <a:t>43</a:t>
          </a:r>
        </a:p>
      </dgm:t>
    </dgm:pt>
    <dgm:pt modelId="{1300CA21-BC72-42F4-A328-5E4A3235BB5D}" type="parTrans" cxnId="{F8BCDE67-97C9-445F-896E-E6208D94FD96}">
      <dgm:prSet/>
      <dgm:spPr/>
      <dgm:t>
        <a:bodyPr/>
        <a:lstStyle/>
        <a:p>
          <a:endParaRPr lang="pt-BR" sz="1200"/>
        </a:p>
      </dgm:t>
    </dgm:pt>
    <dgm:pt modelId="{79308B4F-37F2-433B-91B1-A75428BF80B5}" type="sibTrans" cxnId="{F8BCDE67-97C9-445F-896E-E6208D94FD96}">
      <dgm:prSet/>
      <dgm:spPr/>
      <dgm:t>
        <a:bodyPr/>
        <a:lstStyle/>
        <a:p>
          <a:endParaRPr lang="pt-BR" sz="1200"/>
        </a:p>
      </dgm:t>
    </dgm:pt>
    <dgm:pt modelId="{7B193028-DED4-4826-A746-9594218B6B8D}">
      <dgm:prSet phldrT="[Texto]" custT="1"/>
      <dgm:spPr/>
      <dgm:t>
        <a:bodyPr/>
        <a:lstStyle/>
        <a:p>
          <a:r>
            <a:rPr lang="pt-BR" sz="1600" b="1" dirty="0"/>
            <a:t>Promotores Motorizados</a:t>
          </a:r>
        </a:p>
        <a:p>
          <a:r>
            <a:rPr lang="pt-BR" sz="1600" dirty="0"/>
            <a:t>5</a:t>
          </a:r>
        </a:p>
      </dgm:t>
    </dgm:pt>
    <dgm:pt modelId="{D3109C09-5EA9-4DF7-B428-39F53BC898D2}" type="parTrans" cxnId="{5C8463AF-16FA-41FB-8BD9-0B7731D46FED}">
      <dgm:prSet/>
      <dgm:spPr/>
      <dgm:t>
        <a:bodyPr/>
        <a:lstStyle/>
        <a:p>
          <a:endParaRPr lang="pt-BR" sz="1200"/>
        </a:p>
      </dgm:t>
    </dgm:pt>
    <dgm:pt modelId="{89AD552A-CB5F-4861-B2EB-C481CDE7C3D1}" type="sibTrans" cxnId="{5C8463AF-16FA-41FB-8BD9-0B7731D46FED}">
      <dgm:prSet/>
      <dgm:spPr/>
      <dgm:t>
        <a:bodyPr/>
        <a:lstStyle/>
        <a:p>
          <a:endParaRPr lang="pt-BR" sz="1200"/>
        </a:p>
      </dgm:t>
    </dgm:pt>
    <dgm:pt modelId="{AFCBE1CF-F787-4818-ACBF-85AA42104C7C}">
      <dgm:prSet phldrT="[Texto]" custT="1"/>
      <dgm:spPr/>
      <dgm:t>
        <a:bodyPr/>
        <a:lstStyle/>
        <a:p>
          <a:r>
            <a:rPr lang="pt-BR" sz="1600" b="1" dirty="0"/>
            <a:t>Líder de Merchandising</a:t>
          </a:r>
        </a:p>
        <a:p>
          <a:r>
            <a:rPr lang="pt-BR" sz="1600" dirty="0"/>
            <a:t>Laelton Almeida</a:t>
          </a:r>
        </a:p>
      </dgm:t>
    </dgm:pt>
    <dgm:pt modelId="{B5B18A5A-2802-4645-905B-9FBE3D3F5B68}" type="parTrans" cxnId="{8DA77F20-1445-4746-A5F0-988A07AFA5AD}">
      <dgm:prSet/>
      <dgm:spPr/>
      <dgm:t>
        <a:bodyPr/>
        <a:lstStyle/>
        <a:p>
          <a:endParaRPr lang="pt-BR" sz="1200"/>
        </a:p>
      </dgm:t>
    </dgm:pt>
    <dgm:pt modelId="{F88AB1AA-6072-40BA-BE78-70BEE6DB8060}" type="sibTrans" cxnId="{8DA77F20-1445-4746-A5F0-988A07AFA5AD}">
      <dgm:prSet/>
      <dgm:spPr/>
      <dgm:t>
        <a:bodyPr/>
        <a:lstStyle/>
        <a:p>
          <a:endParaRPr lang="pt-BR" sz="1200"/>
        </a:p>
      </dgm:t>
    </dgm:pt>
    <dgm:pt modelId="{3FC64448-D25B-45A4-AE2E-DD16F006EE1E}">
      <dgm:prSet phldrT="[Texto]" custT="1"/>
      <dgm:spPr/>
      <dgm:t>
        <a:bodyPr/>
        <a:lstStyle/>
        <a:p>
          <a:r>
            <a:rPr lang="pt-BR" sz="1600" b="1" dirty="0"/>
            <a:t>Supervisora de Merchandising Pleno</a:t>
          </a:r>
        </a:p>
        <a:p>
          <a:r>
            <a:rPr lang="pt-BR" sz="1600" dirty="0"/>
            <a:t>Katja Barreto</a:t>
          </a:r>
        </a:p>
      </dgm:t>
    </dgm:pt>
    <dgm:pt modelId="{57D8EA9C-06D3-42DF-A5D0-DB2307A44668}" type="sibTrans" cxnId="{0631DDBB-1803-453D-8C2A-5E4E8CFBFAE1}">
      <dgm:prSet/>
      <dgm:spPr/>
      <dgm:t>
        <a:bodyPr/>
        <a:lstStyle/>
        <a:p>
          <a:endParaRPr lang="pt-BR" sz="1200"/>
        </a:p>
      </dgm:t>
    </dgm:pt>
    <dgm:pt modelId="{43A317F9-F823-4A73-BC08-6668DD7FAED3}" type="parTrans" cxnId="{0631DDBB-1803-453D-8C2A-5E4E8CFBFAE1}">
      <dgm:prSet/>
      <dgm:spPr/>
      <dgm:t>
        <a:bodyPr/>
        <a:lstStyle/>
        <a:p>
          <a:endParaRPr lang="pt-BR" sz="1200"/>
        </a:p>
      </dgm:t>
    </dgm:pt>
    <dgm:pt modelId="{5F58BA73-48B1-42CB-9153-0E4795CC945F}">
      <dgm:prSet phldrT="[Texto]" custT="1"/>
      <dgm:spPr/>
      <dgm:t>
        <a:bodyPr/>
        <a:lstStyle/>
        <a:p>
          <a:r>
            <a:rPr lang="pt-BR" sz="1600" b="1" dirty="0"/>
            <a:t>Promotores Agência </a:t>
          </a:r>
        </a:p>
        <a:p>
          <a:r>
            <a:rPr lang="pt-BR" sz="1600" dirty="0"/>
            <a:t>38</a:t>
          </a:r>
        </a:p>
      </dgm:t>
    </dgm:pt>
    <dgm:pt modelId="{6DCF7EC2-2B1B-48D6-B920-F233B062E2FC}" type="sibTrans" cxnId="{E9ACB20A-A3C7-4BD5-9EEC-765DEF4C0618}">
      <dgm:prSet/>
      <dgm:spPr/>
      <dgm:t>
        <a:bodyPr/>
        <a:lstStyle/>
        <a:p>
          <a:endParaRPr lang="pt-BR" sz="1200"/>
        </a:p>
      </dgm:t>
    </dgm:pt>
    <dgm:pt modelId="{8415B062-BDEC-4E52-A419-14F0D1E2841D}" type="parTrans" cxnId="{E9ACB20A-A3C7-4BD5-9EEC-765DEF4C0618}">
      <dgm:prSet/>
      <dgm:spPr/>
      <dgm:t>
        <a:bodyPr/>
        <a:lstStyle/>
        <a:p>
          <a:endParaRPr lang="pt-BR" sz="1200"/>
        </a:p>
      </dgm:t>
    </dgm:pt>
    <dgm:pt modelId="{9E793CF2-FA03-401F-B007-3468CCED9E09}">
      <dgm:prSet custT="1"/>
      <dgm:spPr/>
      <dgm:t>
        <a:bodyPr/>
        <a:lstStyle/>
        <a:p>
          <a:r>
            <a:rPr lang="pt-BR" sz="1600" b="1" dirty="0"/>
            <a:t>Promotores de Merchandising</a:t>
          </a:r>
          <a:br>
            <a:rPr lang="pt-BR" sz="1600" b="1" dirty="0"/>
          </a:br>
          <a:r>
            <a:rPr lang="pt-BR" sz="1600" b="0" dirty="0"/>
            <a:t> 9 </a:t>
          </a:r>
        </a:p>
      </dgm:t>
    </dgm:pt>
    <dgm:pt modelId="{86E5C7EF-7F20-436D-A077-833BA8496BED}" type="parTrans" cxnId="{D1EA79C0-EB74-4F39-8D50-846723D2F606}">
      <dgm:prSet/>
      <dgm:spPr/>
      <dgm:t>
        <a:bodyPr/>
        <a:lstStyle/>
        <a:p>
          <a:endParaRPr lang="pt-BR"/>
        </a:p>
      </dgm:t>
    </dgm:pt>
    <dgm:pt modelId="{632C9284-B17E-4DD6-AAF0-2618A6498C72}" type="sibTrans" cxnId="{D1EA79C0-EB74-4F39-8D50-846723D2F606}">
      <dgm:prSet/>
      <dgm:spPr/>
      <dgm:t>
        <a:bodyPr/>
        <a:lstStyle/>
        <a:p>
          <a:endParaRPr lang="pt-BR"/>
        </a:p>
      </dgm:t>
    </dgm:pt>
    <dgm:pt modelId="{44AFD6CB-F004-4266-87D5-10FCDAABFBD5}">
      <dgm:prSet custT="1"/>
      <dgm:spPr/>
      <dgm:t>
        <a:bodyPr/>
        <a:lstStyle/>
        <a:p>
          <a:r>
            <a:rPr lang="pt-BR" sz="1600" b="1" dirty="0"/>
            <a:t>Promotores Motorizados</a:t>
          </a:r>
        </a:p>
        <a:p>
          <a:r>
            <a:rPr lang="pt-BR" sz="1600" b="0" dirty="0"/>
            <a:t>3</a:t>
          </a:r>
        </a:p>
      </dgm:t>
    </dgm:pt>
    <dgm:pt modelId="{52C9D232-496D-4C2C-A955-0595C69E76A6}" type="parTrans" cxnId="{2431DDD3-0990-4A91-AF72-3E44079927DA}">
      <dgm:prSet/>
      <dgm:spPr/>
      <dgm:t>
        <a:bodyPr/>
        <a:lstStyle/>
        <a:p>
          <a:endParaRPr lang="pt-BR"/>
        </a:p>
      </dgm:t>
    </dgm:pt>
    <dgm:pt modelId="{2B5D6305-69B8-463A-954B-688CDC2277AA}" type="sibTrans" cxnId="{2431DDD3-0990-4A91-AF72-3E44079927DA}">
      <dgm:prSet/>
      <dgm:spPr/>
      <dgm:t>
        <a:bodyPr/>
        <a:lstStyle/>
        <a:p>
          <a:endParaRPr lang="pt-BR"/>
        </a:p>
      </dgm:t>
    </dgm:pt>
    <dgm:pt modelId="{FE32529F-5253-4175-9C2D-E615A7566338}">
      <dgm:prSet phldrT="[Texto]" custT="1"/>
      <dgm:spPr/>
      <dgm:t>
        <a:bodyPr/>
        <a:lstStyle/>
        <a:p>
          <a:r>
            <a:rPr lang="pt-BR" sz="1600" b="1" dirty="0"/>
            <a:t>Jovem Aprendiz </a:t>
          </a:r>
        </a:p>
        <a:p>
          <a:r>
            <a:rPr lang="pt-BR" sz="1600" dirty="0" err="1"/>
            <a:t>Geovanna</a:t>
          </a:r>
          <a:r>
            <a:rPr lang="pt-BR" sz="1600" dirty="0"/>
            <a:t> de Melo</a:t>
          </a:r>
        </a:p>
      </dgm:t>
    </dgm:pt>
    <dgm:pt modelId="{D45A5C46-A8A9-4C5C-8C5D-EBA6263AC65D}" type="sibTrans" cxnId="{416D245F-357A-4BB3-A4AF-888C7D91CD11}">
      <dgm:prSet/>
      <dgm:spPr/>
      <dgm:t>
        <a:bodyPr/>
        <a:lstStyle/>
        <a:p>
          <a:endParaRPr lang="pt-BR" sz="1200"/>
        </a:p>
      </dgm:t>
    </dgm:pt>
    <dgm:pt modelId="{97839D27-98CB-469F-8346-F7EA07AF7D54}" type="parTrans" cxnId="{416D245F-357A-4BB3-A4AF-888C7D91CD11}">
      <dgm:prSet/>
      <dgm:spPr/>
      <dgm:t>
        <a:bodyPr/>
        <a:lstStyle/>
        <a:p>
          <a:endParaRPr lang="pt-BR" sz="1200"/>
        </a:p>
      </dgm:t>
    </dgm:pt>
    <dgm:pt modelId="{6C445419-9ED9-40C4-8143-8AA2131E0C4F}" type="pres">
      <dgm:prSet presAssocID="{CCC034B9-2AC5-4122-9D53-1C7B18A1C6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95DC48-6435-4B29-BE35-D5EEFEA3906A}" type="pres">
      <dgm:prSet presAssocID="{E8F4CCC4-73EE-4B81-8BAD-21C6B5BE3006}" presName="hierRoot1" presStyleCnt="0"/>
      <dgm:spPr/>
    </dgm:pt>
    <dgm:pt modelId="{719362A8-F1B9-4C3D-92A7-547334FF40AC}" type="pres">
      <dgm:prSet presAssocID="{E8F4CCC4-73EE-4B81-8BAD-21C6B5BE3006}" presName="composite" presStyleCnt="0"/>
      <dgm:spPr/>
    </dgm:pt>
    <dgm:pt modelId="{B6D7AC59-1E96-4DB1-94D0-A9762CD21457}" type="pres">
      <dgm:prSet presAssocID="{E8F4CCC4-73EE-4B81-8BAD-21C6B5BE3006}" presName="background" presStyleLbl="node0" presStyleIdx="0" presStyleCnt="1"/>
      <dgm:spPr/>
    </dgm:pt>
    <dgm:pt modelId="{6718E1E7-9B48-4AAB-A690-EFA05769FD19}" type="pres">
      <dgm:prSet presAssocID="{E8F4CCC4-73EE-4B81-8BAD-21C6B5BE3006}" presName="text" presStyleLbl="fgAcc0" presStyleIdx="0" presStyleCnt="1" custScaleX="111935">
        <dgm:presLayoutVars>
          <dgm:chPref val="3"/>
        </dgm:presLayoutVars>
      </dgm:prSet>
      <dgm:spPr/>
    </dgm:pt>
    <dgm:pt modelId="{438ECD48-8E41-460A-98A9-7F9619359CFA}" type="pres">
      <dgm:prSet presAssocID="{E8F4CCC4-73EE-4B81-8BAD-21C6B5BE3006}" presName="hierChild2" presStyleCnt="0"/>
      <dgm:spPr/>
    </dgm:pt>
    <dgm:pt modelId="{EA9EA200-4621-4C07-8028-ACEF8C5A8083}" type="pres">
      <dgm:prSet presAssocID="{43A317F9-F823-4A73-BC08-6668DD7FAED3}" presName="Name10" presStyleLbl="parChTrans1D2" presStyleIdx="0" presStyleCnt="3"/>
      <dgm:spPr/>
    </dgm:pt>
    <dgm:pt modelId="{BE184801-080A-41F1-99C6-803C159C0BE5}" type="pres">
      <dgm:prSet presAssocID="{3FC64448-D25B-45A4-AE2E-DD16F006EE1E}" presName="hierRoot2" presStyleCnt="0"/>
      <dgm:spPr/>
    </dgm:pt>
    <dgm:pt modelId="{4F6CE99C-257D-413A-977C-61E57EC061C7}" type="pres">
      <dgm:prSet presAssocID="{3FC64448-D25B-45A4-AE2E-DD16F006EE1E}" presName="composite2" presStyleCnt="0"/>
      <dgm:spPr/>
    </dgm:pt>
    <dgm:pt modelId="{EB0EDF2E-D861-4690-8890-B678E252E1B4}" type="pres">
      <dgm:prSet presAssocID="{3FC64448-D25B-45A4-AE2E-DD16F006EE1E}" presName="background2" presStyleLbl="node2" presStyleIdx="0" presStyleCnt="3"/>
      <dgm:spPr/>
    </dgm:pt>
    <dgm:pt modelId="{5A289531-ABB0-4211-A70E-06B7D523A48F}" type="pres">
      <dgm:prSet presAssocID="{3FC64448-D25B-45A4-AE2E-DD16F006EE1E}" presName="text2" presStyleLbl="fgAcc2" presStyleIdx="0" presStyleCnt="3">
        <dgm:presLayoutVars>
          <dgm:chPref val="3"/>
        </dgm:presLayoutVars>
      </dgm:prSet>
      <dgm:spPr/>
    </dgm:pt>
    <dgm:pt modelId="{8EEE0510-E45B-4E8B-B9EB-FB23D06E6852}" type="pres">
      <dgm:prSet presAssocID="{3FC64448-D25B-45A4-AE2E-DD16F006EE1E}" presName="hierChild3" presStyleCnt="0"/>
      <dgm:spPr/>
    </dgm:pt>
    <dgm:pt modelId="{9CFA1CDB-2D39-447D-95FC-9E45B77C8F45}" type="pres">
      <dgm:prSet presAssocID="{1300CA21-BC72-42F4-A328-5E4A3235BB5D}" presName="Name17" presStyleLbl="parChTrans1D3" presStyleIdx="0" presStyleCnt="5"/>
      <dgm:spPr/>
    </dgm:pt>
    <dgm:pt modelId="{E149ED3C-8729-447B-85BD-5080393FFC52}" type="pres">
      <dgm:prSet presAssocID="{0A5BF251-D0F9-48F6-9BC4-A78E751CB35D}" presName="hierRoot3" presStyleCnt="0"/>
      <dgm:spPr/>
    </dgm:pt>
    <dgm:pt modelId="{55E29355-DCE2-4355-9F50-C0E17AD369B2}" type="pres">
      <dgm:prSet presAssocID="{0A5BF251-D0F9-48F6-9BC4-A78E751CB35D}" presName="composite3" presStyleCnt="0"/>
      <dgm:spPr/>
    </dgm:pt>
    <dgm:pt modelId="{9158FD25-A619-43BD-B1FA-7BD03C7CABD5}" type="pres">
      <dgm:prSet presAssocID="{0A5BF251-D0F9-48F6-9BC4-A78E751CB35D}" presName="background3" presStyleLbl="node3" presStyleIdx="0" presStyleCnt="5"/>
      <dgm:spPr/>
    </dgm:pt>
    <dgm:pt modelId="{F1982A32-B94E-4F61-A552-9FF61270F808}" type="pres">
      <dgm:prSet presAssocID="{0A5BF251-D0F9-48F6-9BC4-A78E751CB35D}" presName="text3" presStyleLbl="fgAcc3" presStyleIdx="0" presStyleCnt="5">
        <dgm:presLayoutVars>
          <dgm:chPref val="3"/>
        </dgm:presLayoutVars>
      </dgm:prSet>
      <dgm:spPr/>
    </dgm:pt>
    <dgm:pt modelId="{5F7F408A-CDA7-4E48-B47F-635FA8D17689}" type="pres">
      <dgm:prSet presAssocID="{0A5BF251-D0F9-48F6-9BC4-A78E751CB35D}" presName="hierChild4" presStyleCnt="0"/>
      <dgm:spPr/>
    </dgm:pt>
    <dgm:pt modelId="{B73642B2-FC7F-4E89-8858-0C3150637259}" type="pres">
      <dgm:prSet presAssocID="{D3109C09-5EA9-4DF7-B428-39F53BC898D2}" presName="Name17" presStyleLbl="parChTrans1D3" presStyleIdx="1" presStyleCnt="5"/>
      <dgm:spPr/>
    </dgm:pt>
    <dgm:pt modelId="{9E873E28-CA2D-4477-9DB8-927EA762D44C}" type="pres">
      <dgm:prSet presAssocID="{7B193028-DED4-4826-A746-9594218B6B8D}" presName="hierRoot3" presStyleCnt="0"/>
      <dgm:spPr/>
    </dgm:pt>
    <dgm:pt modelId="{B5E08DF9-904F-4DA1-8142-B1A98FDD32A6}" type="pres">
      <dgm:prSet presAssocID="{7B193028-DED4-4826-A746-9594218B6B8D}" presName="composite3" presStyleCnt="0"/>
      <dgm:spPr/>
    </dgm:pt>
    <dgm:pt modelId="{3227C6CC-E719-49B7-AAE1-C8AC0AF159D8}" type="pres">
      <dgm:prSet presAssocID="{7B193028-DED4-4826-A746-9594218B6B8D}" presName="background3" presStyleLbl="node3" presStyleIdx="1" presStyleCnt="5"/>
      <dgm:spPr/>
    </dgm:pt>
    <dgm:pt modelId="{FF5124EF-D6CB-4223-8990-5E0360B2AB7F}" type="pres">
      <dgm:prSet presAssocID="{7B193028-DED4-4826-A746-9594218B6B8D}" presName="text3" presStyleLbl="fgAcc3" presStyleIdx="1" presStyleCnt="5">
        <dgm:presLayoutVars>
          <dgm:chPref val="3"/>
        </dgm:presLayoutVars>
      </dgm:prSet>
      <dgm:spPr/>
    </dgm:pt>
    <dgm:pt modelId="{780E5D27-8E96-4572-BE4E-709BDA226AD0}" type="pres">
      <dgm:prSet presAssocID="{7B193028-DED4-4826-A746-9594218B6B8D}" presName="hierChild4" presStyleCnt="0"/>
      <dgm:spPr/>
    </dgm:pt>
    <dgm:pt modelId="{4F5657B0-13AD-4921-9E37-4029F673783A}" type="pres">
      <dgm:prSet presAssocID="{8415B062-BDEC-4E52-A419-14F0D1E2841D}" presName="Name17" presStyleLbl="parChTrans1D3" presStyleIdx="2" presStyleCnt="5"/>
      <dgm:spPr/>
    </dgm:pt>
    <dgm:pt modelId="{F78A9F00-8CE4-42FF-B6F2-4869D5448A52}" type="pres">
      <dgm:prSet presAssocID="{5F58BA73-48B1-42CB-9153-0E4795CC945F}" presName="hierRoot3" presStyleCnt="0"/>
      <dgm:spPr/>
    </dgm:pt>
    <dgm:pt modelId="{45AA5C98-5806-4741-BDD7-8241CBA1D6AD}" type="pres">
      <dgm:prSet presAssocID="{5F58BA73-48B1-42CB-9153-0E4795CC945F}" presName="composite3" presStyleCnt="0"/>
      <dgm:spPr/>
    </dgm:pt>
    <dgm:pt modelId="{CB51C6D8-594F-40DC-BE6F-E00D4F024DF6}" type="pres">
      <dgm:prSet presAssocID="{5F58BA73-48B1-42CB-9153-0E4795CC945F}" presName="background3" presStyleLbl="node3" presStyleIdx="2" presStyleCnt="5"/>
      <dgm:spPr/>
    </dgm:pt>
    <dgm:pt modelId="{271ACD26-54A3-4744-B08B-CC0C02FE151A}" type="pres">
      <dgm:prSet presAssocID="{5F58BA73-48B1-42CB-9153-0E4795CC945F}" presName="text3" presStyleLbl="fgAcc3" presStyleIdx="2" presStyleCnt="5">
        <dgm:presLayoutVars>
          <dgm:chPref val="3"/>
        </dgm:presLayoutVars>
      </dgm:prSet>
      <dgm:spPr/>
    </dgm:pt>
    <dgm:pt modelId="{638D7E5F-ABD8-41FB-8C55-9B8B8354D757}" type="pres">
      <dgm:prSet presAssocID="{5F58BA73-48B1-42CB-9153-0E4795CC945F}" presName="hierChild4" presStyleCnt="0"/>
      <dgm:spPr/>
    </dgm:pt>
    <dgm:pt modelId="{D1CB5052-36C1-4715-8591-92D4FF41A739}" type="pres">
      <dgm:prSet presAssocID="{B5B18A5A-2802-4645-905B-9FBE3D3F5B68}" presName="Name10" presStyleLbl="parChTrans1D2" presStyleIdx="1" presStyleCnt="3"/>
      <dgm:spPr/>
    </dgm:pt>
    <dgm:pt modelId="{86DBC4AE-F926-40AE-9894-D82DE2E9DB7C}" type="pres">
      <dgm:prSet presAssocID="{AFCBE1CF-F787-4818-ACBF-85AA42104C7C}" presName="hierRoot2" presStyleCnt="0"/>
      <dgm:spPr/>
    </dgm:pt>
    <dgm:pt modelId="{869D0F98-BE92-4946-8F32-2117257996FA}" type="pres">
      <dgm:prSet presAssocID="{AFCBE1CF-F787-4818-ACBF-85AA42104C7C}" presName="composite2" presStyleCnt="0"/>
      <dgm:spPr/>
    </dgm:pt>
    <dgm:pt modelId="{6DCDB91A-9D98-4E0D-891F-BC8C9949C68B}" type="pres">
      <dgm:prSet presAssocID="{AFCBE1CF-F787-4818-ACBF-85AA42104C7C}" presName="background2" presStyleLbl="node2" presStyleIdx="1" presStyleCnt="3"/>
      <dgm:spPr/>
    </dgm:pt>
    <dgm:pt modelId="{80CF5BCD-0FC3-4357-ACB8-8C65D0FD1E65}" type="pres">
      <dgm:prSet presAssocID="{AFCBE1CF-F787-4818-ACBF-85AA42104C7C}" presName="text2" presStyleLbl="fgAcc2" presStyleIdx="1" presStyleCnt="3">
        <dgm:presLayoutVars>
          <dgm:chPref val="3"/>
        </dgm:presLayoutVars>
      </dgm:prSet>
      <dgm:spPr/>
    </dgm:pt>
    <dgm:pt modelId="{340B7C29-224D-400B-A0DB-44915838F2FC}" type="pres">
      <dgm:prSet presAssocID="{AFCBE1CF-F787-4818-ACBF-85AA42104C7C}" presName="hierChild3" presStyleCnt="0"/>
      <dgm:spPr/>
    </dgm:pt>
    <dgm:pt modelId="{C9A54DA4-8AED-4E4C-8CB0-EAFC3318F74E}" type="pres">
      <dgm:prSet presAssocID="{86E5C7EF-7F20-436D-A077-833BA8496BED}" presName="Name17" presStyleLbl="parChTrans1D3" presStyleIdx="3" presStyleCnt="5"/>
      <dgm:spPr/>
    </dgm:pt>
    <dgm:pt modelId="{0CB91FB6-74FD-4260-9EAE-0644B07ACFFE}" type="pres">
      <dgm:prSet presAssocID="{9E793CF2-FA03-401F-B007-3468CCED9E09}" presName="hierRoot3" presStyleCnt="0"/>
      <dgm:spPr/>
    </dgm:pt>
    <dgm:pt modelId="{CEBFDB9A-E1C8-464A-8D5B-51A6E695FD8C}" type="pres">
      <dgm:prSet presAssocID="{9E793CF2-FA03-401F-B007-3468CCED9E09}" presName="composite3" presStyleCnt="0"/>
      <dgm:spPr/>
    </dgm:pt>
    <dgm:pt modelId="{34E322E4-A331-42B4-9532-55AF3AC72BEF}" type="pres">
      <dgm:prSet presAssocID="{9E793CF2-FA03-401F-B007-3468CCED9E09}" presName="background3" presStyleLbl="node3" presStyleIdx="3" presStyleCnt="5"/>
      <dgm:spPr/>
    </dgm:pt>
    <dgm:pt modelId="{E78082F7-BC71-4E6B-86E4-1C9ACE0D11D3}" type="pres">
      <dgm:prSet presAssocID="{9E793CF2-FA03-401F-B007-3468CCED9E09}" presName="text3" presStyleLbl="fgAcc3" presStyleIdx="3" presStyleCnt="5">
        <dgm:presLayoutVars>
          <dgm:chPref val="3"/>
        </dgm:presLayoutVars>
      </dgm:prSet>
      <dgm:spPr/>
    </dgm:pt>
    <dgm:pt modelId="{85459CA4-011E-46D3-AEF8-29F19D363498}" type="pres">
      <dgm:prSet presAssocID="{9E793CF2-FA03-401F-B007-3468CCED9E09}" presName="hierChild4" presStyleCnt="0"/>
      <dgm:spPr/>
    </dgm:pt>
    <dgm:pt modelId="{C52C7791-76F2-45D9-84CB-2CB200F4C4E1}" type="pres">
      <dgm:prSet presAssocID="{52C9D232-496D-4C2C-A955-0595C69E76A6}" presName="Name17" presStyleLbl="parChTrans1D3" presStyleIdx="4" presStyleCnt="5"/>
      <dgm:spPr/>
    </dgm:pt>
    <dgm:pt modelId="{7E35AD5D-7047-4621-9826-18980D86DAD1}" type="pres">
      <dgm:prSet presAssocID="{44AFD6CB-F004-4266-87D5-10FCDAABFBD5}" presName="hierRoot3" presStyleCnt="0"/>
      <dgm:spPr/>
    </dgm:pt>
    <dgm:pt modelId="{D3383C5C-3058-45DA-A35F-6A3967B0048C}" type="pres">
      <dgm:prSet presAssocID="{44AFD6CB-F004-4266-87D5-10FCDAABFBD5}" presName="composite3" presStyleCnt="0"/>
      <dgm:spPr/>
    </dgm:pt>
    <dgm:pt modelId="{6217A84A-6B60-4721-AFC6-7C4987D3F577}" type="pres">
      <dgm:prSet presAssocID="{44AFD6CB-F004-4266-87D5-10FCDAABFBD5}" presName="background3" presStyleLbl="node3" presStyleIdx="4" presStyleCnt="5"/>
      <dgm:spPr/>
    </dgm:pt>
    <dgm:pt modelId="{B6964BE8-B94F-413C-858A-0E9445A0D1D5}" type="pres">
      <dgm:prSet presAssocID="{44AFD6CB-F004-4266-87D5-10FCDAABFBD5}" presName="text3" presStyleLbl="fgAcc3" presStyleIdx="4" presStyleCnt="5" custLinFactNeighborY="3090">
        <dgm:presLayoutVars>
          <dgm:chPref val="3"/>
        </dgm:presLayoutVars>
      </dgm:prSet>
      <dgm:spPr/>
    </dgm:pt>
    <dgm:pt modelId="{2F6B30EC-C054-442F-9DF5-1FD308D5CE4E}" type="pres">
      <dgm:prSet presAssocID="{44AFD6CB-F004-4266-87D5-10FCDAABFBD5}" presName="hierChild4" presStyleCnt="0"/>
      <dgm:spPr/>
    </dgm:pt>
    <dgm:pt modelId="{09435844-F8EA-46D6-81EF-6B2BB00D6BD0}" type="pres">
      <dgm:prSet presAssocID="{97839D27-98CB-469F-8346-F7EA07AF7D54}" presName="Name10" presStyleLbl="parChTrans1D2" presStyleIdx="2" presStyleCnt="3"/>
      <dgm:spPr/>
    </dgm:pt>
    <dgm:pt modelId="{F3F9E91F-3898-4284-83B0-A29A9A48324F}" type="pres">
      <dgm:prSet presAssocID="{FE32529F-5253-4175-9C2D-E615A7566338}" presName="hierRoot2" presStyleCnt="0"/>
      <dgm:spPr/>
    </dgm:pt>
    <dgm:pt modelId="{2A6B00DA-6BBE-4B27-A9EF-1B94709E8CA1}" type="pres">
      <dgm:prSet presAssocID="{FE32529F-5253-4175-9C2D-E615A7566338}" presName="composite2" presStyleCnt="0"/>
      <dgm:spPr/>
    </dgm:pt>
    <dgm:pt modelId="{D34A65DF-B2CE-437E-87BC-DC37D958BCA2}" type="pres">
      <dgm:prSet presAssocID="{FE32529F-5253-4175-9C2D-E615A7566338}" presName="background2" presStyleLbl="node2" presStyleIdx="2" presStyleCnt="3"/>
      <dgm:spPr/>
    </dgm:pt>
    <dgm:pt modelId="{EBD9C38E-C2C5-45AF-B4CF-87C92692ECAB}" type="pres">
      <dgm:prSet presAssocID="{FE32529F-5253-4175-9C2D-E615A7566338}" presName="text2" presStyleLbl="fgAcc2" presStyleIdx="2" presStyleCnt="3">
        <dgm:presLayoutVars>
          <dgm:chPref val="3"/>
        </dgm:presLayoutVars>
      </dgm:prSet>
      <dgm:spPr/>
    </dgm:pt>
    <dgm:pt modelId="{AC27E093-17F0-482F-935D-2C34EECC2C31}" type="pres">
      <dgm:prSet presAssocID="{FE32529F-5253-4175-9C2D-E615A7566338}" presName="hierChild3" presStyleCnt="0"/>
      <dgm:spPr/>
    </dgm:pt>
  </dgm:ptLst>
  <dgm:cxnLst>
    <dgm:cxn modelId="{E9ACB20A-A3C7-4BD5-9EEC-765DEF4C0618}" srcId="{3FC64448-D25B-45A4-AE2E-DD16F006EE1E}" destId="{5F58BA73-48B1-42CB-9153-0E4795CC945F}" srcOrd="2" destOrd="0" parTransId="{8415B062-BDEC-4E52-A419-14F0D1E2841D}" sibTransId="{6DCF7EC2-2B1B-48D6-B920-F233B062E2FC}"/>
    <dgm:cxn modelId="{7024FA14-C621-42E4-8957-04B5C75B9600}" type="presOf" srcId="{86E5C7EF-7F20-436D-A077-833BA8496BED}" destId="{C9A54DA4-8AED-4E4C-8CB0-EAFC3318F74E}" srcOrd="0" destOrd="0" presId="urn:microsoft.com/office/officeart/2005/8/layout/hierarchy1"/>
    <dgm:cxn modelId="{DD47981E-F31B-43A3-800B-C354FDE12D67}" type="presOf" srcId="{52C9D232-496D-4C2C-A955-0595C69E76A6}" destId="{C52C7791-76F2-45D9-84CB-2CB200F4C4E1}" srcOrd="0" destOrd="0" presId="urn:microsoft.com/office/officeart/2005/8/layout/hierarchy1"/>
    <dgm:cxn modelId="{8DA77F20-1445-4746-A5F0-988A07AFA5AD}" srcId="{E8F4CCC4-73EE-4B81-8BAD-21C6B5BE3006}" destId="{AFCBE1CF-F787-4818-ACBF-85AA42104C7C}" srcOrd="1" destOrd="0" parTransId="{B5B18A5A-2802-4645-905B-9FBE3D3F5B68}" sibTransId="{F88AB1AA-6072-40BA-BE78-70BEE6DB8060}"/>
    <dgm:cxn modelId="{8B751223-EEE0-423D-A206-3AB539DEF0E3}" srcId="{CCC034B9-2AC5-4122-9D53-1C7B18A1C69A}" destId="{E8F4CCC4-73EE-4B81-8BAD-21C6B5BE3006}" srcOrd="0" destOrd="0" parTransId="{C9441C66-3E1E-4260-9E69-8016663D2FAA}" sibTransId="{B79C34FE-9F3F-49B5-9CB0-8EB8D42B85B8}"/>
    <dgm:cxn modelId="{A607C024-50F3-4178-AAA7-10A74F94D8A0}" type="presOf" srcId="{5F58BA73-48B1-42CB-9153-0E4795CC945F}" destId="{271ACD26-54A3-4744-B08B-CC0C02FE151A}" srcOrd="0" destOrd="0" presId="urn:microsoft.com/office/officeart/2005/8/layout/hierarchy1"/>
    <dgm:cxn modelId="{F1AEBC26-93C8-44A5-B1C9-0D9F7A3635D4}" type="presOf" srcId="{97839D27-98CB-469F-8346-F7EA07AF7D54}" destId="{09435844-F8EA-46D6-81EF-6B2BB00D6BD0}" srcOrd="0" destOrd="0" presId="urn:microsoft.com/office/officeart/2005/8/layout/hierarchy1"/>
    <dgm:cxn modelId="{B47DB931-B0B0-47E0-B7B2-F8DE86FA712D}" type="presOf" srcId="{E8F4CCC4-73EE-4B81-8BAD-21C6B5BE3006}" destId="{6718E1E7-9B48-4AAB-A690-EFA05769FD19}" srcOrd="0" destOrd="0" presId="urn:microsoft.com/office/officeart/2005/8/layout/hierarchy1"/>
    <dgm:cxn modelId="{416D245F-357A-4BB3-A4AF-888C7D91CD11}" srcId="{E8F4CCC4-73EE-4B81-8BAD-21C6B5BE3006}" destId="{FE32529F-5253-4175-9C2D-E615A7566338}" srcOrd="2" destOrd="0" parTransId="{97839D27-98CB-469F-8346-F7EA07AF7D54}" sibTransId="{D45A5C46-A8A9-4C5C-8C5D-EBA6263AC65D}"/>
    <dgm:cxn modelId="{B98E8341-52B3-4646-8F9D-C5AD22A04012}" type="presOf" srcId="{AFCBE1CF-F787-4818-ACBF-85AA42104C7C}" destId="{80CF5BCD-0FC3-4357-ACB8-8C65D0FD1E65}" srcOrd="0" destOrd="0" presId="urn:microsoft.com/office/officeart/2005/8/layout/hierarchy1"/>
    <dgm:cxn modelId="{ED67E566-294F-4FFA-9506-7DAA6546093C}" type="presOf" srcId="{0A5BF251-D0F9-48F6-9BC4-A78E751CB35D}" destId="{F1982A32-B94E-4F61-A552-9FF61270F808}" srcOrd="0" destOrd="0" presId="urn:microsoft.com/office/officeart/2005/8/layout/hierarchy1"/>
    <dgm:cxn modelId="{F8BCDE67-97C9-445F-896E-E6208D94FD96}" srcId="{3FC64448-D25B-45A4-AE2E-DD16F006EE1E}" destId="{0A5BF251-D0F9-48F6-9BC4-A78E751CB35D}" srcOrd="0" destOrd="0" parTransId="{1300CA21-BC72-42F4-A328-5E4A3235BB5D}" sibTransId="{79308B4F-37F2-433B-91B1-A75428BF80B5}"/>
    <dgm:cxn modelId="{FE388E4D-7EC4-4363-82A8-242DA0C09A4B}" type="presOf" srcId="{1300CA21-BC72-42F4-A328-5E4A3235BB5D}" destId="{9CFA1CDB-2D39-447D-95FC-9E45B77C8F45}" srcOrd="0" destOrd="0" presId="urn:microsoft.com/office/officeart/2005/8/layout/hierarchy1"/>
    <dgm:cxn modelId="{6D88357D-8127-4384-AC41-F706C529B4D2}" type="presOf" srcId="{7B193028-DED4-4826-A746-9594218B6B8D}" destId="{FF5124EF-D6CB-4223-8990-5E0360B2AB7F}" srcOrd="0" destOrd="0" presId="urn:microsoft.com/office/officeart/2005/8/layout/hierarchy1"/>
    <dgm:cxn modelId="{2857C57F-0356-4E51-B40E-4CE7AEE06F6B}" type="presOf" srcId="{FE32529F-5253-4175-9C2D-E615A7566338}" destId="{EBD9C38E-C2C5-45AF-B4CF-87C92692ECAB}" srcOrd="0" destOrd="0" presId="urn:microsoft.com/office/officeart/2005/8/layout/hierarchy1"/>
    <dgm:cxn modelId="{4D637DA3-1310-4173-BFEC-4BCFDA0768C3}" type="presOf" srcId="{44AFD6CB-F004-4266-87D5-10FCDAABFBD5}" destId="{B6964BE8-B94F-413C-858A-0E9445A0D1D5}" srcOrd="0" destOrd="0" presId="urn:microsoft.com/office/officeart/2005/8/layout/hierarchy1"/>
    <dgm:cxn modelId="{12E752A5-FC31-41AA-A4F7-A3301C85D878}" type="presOf" srcId="{CCC034B9-2AC5-4122-9D53-1C7B18A1C69A}" destId="{6C445419-9ED9-40C4-8143-8AA2131E0C4F}" srcOrd="0" destOrd="0" presId="urn:microsoft.com/office/officeart/2005/8/layout/hierarchy1"/>
    <dgm:cxn modelId="{5C8463AF-16FA-41FB-8BD9-0B7731D46FED}" srcId="{3FC64448-D25B-45A4-AE2E-DD16F006EE1E}" destId="{7B193028-DED4-4826-A746-9594218B6B8D}" srcOrd="1" destOrd="0" parTransId="{D3109C09-5EA9-4DF7-B428-39F53BC898D2}" sibTransId="{89AD552A-CB5F-4861-B2EB-C481CDE7C3D1}"/>
    <dgm:cxn modelId="{681074B1-29A6-4CA6-8274-27225977278C}" type="presOf" srcId="{43A317F9-F823-4A73-BC08-6668DD7FAED3}" destId="{EA9EA200-4621-4C07-8028-ACEF8C5A8083}" srcOrd="0" destOrd="0" presId="urn:microsoft.com/office/officeart/2005/8/layout/hierarchy1"/>
    <dgm:cxn modelId="{0631DDBB-1803-453D-8C2A-5E4E8CFBFAE1}" srcId="{E8F4CCC4-73EE-4B81-8BAD-21C6B5BE3006}" destId="{3FC64448-D25B-45A4-AE2E-DD16F006EE1E}" srcOrd="0" destOrd="0" parTransId="{43A317F9-F823-4A73-BC08-6668DD7FAED3}" sibTransId="{57D8EA9C-06D3-42DF-A5D0-DB2307A44668}"/>
    <dgm:cxn modelId="{3DA396BF-DFEA-4433-B199-9A175B5F21B4}" type="presOf" srcId="{3FC64448-D25B-45A4-AE2E-DD16F006EE1E}" destId="{5A289531-ABB0-4211-A70E-06B7D523A48F}" srcOrd="0" destOrd="0" presId="urn:microsoft.com/office/officeart/2005/8/layout/hierarchy1"/>
    <dgm:cxn modelId="{D1EA79C0-EB74-4F39-8D50-846723D2F606}" srcId="{AFCBE1CF-F787-4818-ACBF-85AA42104C7C}" destId="{9E793CF2-FA03-401F-B007-3468CCED9E09}" srcOrd="0" destOrd="0" parTransId="{86E5C7EF-7F20-436D-A077-833BA8496BED}" sibTransId="{632C9284-B17E-4DD6-AAF0-2618A6498C72}"/>
    <dgm:cxn modelId="{9A9674CD-A019-4B69-B818-DF990B47F216}" type="presOf" srcId="{B5B18A5A-2802-4645-905B-9FBE3D3F5B68}" destId="{D1CB5052-36C1-4715-8591-92D4FF41A739}" srcOrd="0" destOrd="0" presId="urn:microsoft.com/office/officeart/2005/8/layout/hierarchy1"/>
    <dgm:cxn modelId="{2431DDD3-0990-4A91-AF72-3E44079927DA}" srcId="{AFCBE1CF-F787-4818-ACBF-85AA42104C7C}" destId="{44AFD6CB-F004-4266-87D5-10FCDAABFBD5}" srcOrd="1" destOrd="0" parTransId="{52C9D232-496D-4C2C-A955-0595C69E76A6}" sibTransId="{2B5D6305-69B8-463A-954B-688CDC2277AA}"/>
    <dgm:cxn modelId="{D805D4DE-B300-41AB-81DA-C9E2EFFA9015}" type="presOf" srcId="{D3109C09-5EA9-4DF7-B428-39F53BC898D2}" destId="{B73642B2-FC7F-4E89-8858-0C3150637259}" srcOrd="0" destOrd="0" presId="urn:microsoft.com/office/officeart/2005/8/layout/hierarchy1"/>
    <dgm:cxn modelId="{DA821BE2-30F2-474E-834F-068EFC80711E}" type="presOf" srcId="{8415B062-BDEC-4E52-A419-14F0D1E2841D}" destId="{4F5657B0-13AD-4921-9E37-4029F673783A}" srcOrd="0" destOrd="0" presId="urn:microsoft.com/office/officeart/2005/8/layout/hierarchy1"/>
    <dgm:cxn modelId="{48B199E5-FC75-4161-B486-A2728590A626}" type="presOf" srcId="{9E793CF2-FA03-401F-B007-3468CCED9E09}" destId="{E78082F7-BC71-4E6B-86E4-1C9ACE0D11D3}" srcOrd="0" destOrd="0" presId="urn:microsoft.com/office/officeart/2005/8/layout/hierarchy1"/>
    <dgm:cxn modelId="{51ADCFC5-4B6B-4B00-8931-4FF2D42EFC2E}" type="presParOf" srcId="{6C445419-9ED9-40C4-8143-8AA2131E0C4F}" destId="{B295DC48-6435-4B29-BE35-D5EEFEA3906A}" srcOrd="0" destOrd="0" presId="urn:microsoft.com/office/officeart/2005/8/layout/hierarchy1"/>
    <dgm:cxn modelId="{FE5EDB0A-5E61-41B4-A160-252893D36466}" type="presParOf" srcId="{B295DC48-6435-4B29-BE35-D5EEFEA3906A}" destId="{719362A8-F1B9-4C3D-92A7-547334FF40AC}" srcOrd="0" destOrd="0" presId="urn:microsoft.com/office/officeart/2005/8/layout/hierarchy1"/>
    <dgm:cxn modelId="{1869E696-EE0B-4F76-B032-392DE858855A}" type="presParOf" srcId="{719362A8-F1B9-4C3D-92A7-547334FF40AC}" destId="{B6D7AC59-1E96-4DB1-94D0-A9762CD21457}" srcOrd="0" destOrd="0" presId="urn:microsoft.com/office/officeart/2005/8/layout/hierarchy1"/>
    <dgm:cxn modelId="{C6064DFE-B931-45B2-AC4E-38917DE946DD}" type="presParOf" srcId="{719362A8-F1B9-4C3D-92A7-547334FF40AC}" destId="{6718E1E7-9B48-4AAB-A690-EFA05769FD19}" srcOrd="1" destOrd="0" presId="urn:microsoft.com/office/officeart/2005/8/layout/hierarchy1"/>
    <dgm:cxn modelId="{0097B565-0F91-47E9-9DE4-3DA41E329341}" type="presParOf" srcId="{B295DC48-6435-4B29-BE35-D5EEFEA3906A}" destId="{438ECD48-8E41-460A-98A9-7F9619359CFA}" srcOrd="1" destOrd="0" presId="urn:microsoft.com/office/officeart/2005/8/layout/hierarchy1"/>
    <dgm:cxn modelId="{C41FCB23-CC50-4EA6-B339-9849BD96F329}" type="presParOf" srcId="{438ECD48-8E41-460A-98A9-7F9619359CFA}" destId="{EA9EA200-4621-4C07-8028-ACEF8C5A8083}" srcOrd="0" destOrd="0" presId="urn:microsoft.com/office/officeart/2005/8/layout/hierarchy1"/>
    <dgm:cxn modelId="{CAA800A1-3614-415B-8FB7-B9D34DFFB193}" type="presParOf" srcId="{438ECD48-8E41-460A-98A9-7F9619359CFA}" destId="{BE184801-080A-41F1-99C6-803C159C0BE5}" srcOrd="1" destOrd="0" presId="urn:microsoft.com/office/officeart/2005/8/layout/hierarchy1"/>
    <dgm:cxn modelId="{5B9F1663-5532-484E-8EC4-5A9B6F10237A}" type="presParOf" srcId="{BE184801-080A-41F1-99C6-803C159C0BE5}" destId="{4F6CE99C-257D-413A-977C-61E57EC061C7}" srcOrd="0" destOrd="0" presId="urn:microsoft.com/office/officeart/2005/8/layout/hierarchy1"/>
    <dgm:cxn modelId="{0E36A8BF-5444-40F5-8861-9EE529D47462}" type="presParOf" srcId="{4F6CE99C-257D-413A-977C-61E57EC061C7}" destId="{EB0EDF2E-D861-4690-8890-B678E252E1B4}" srcOrd="0" destOrd="0" presId="urn:microsoft.com/office/officeart/2005/8/layout/hierarchy1"/>
    <dgm:cxn modelId="{D441A7D5-5967-47F5-BADC-39D7CD4E0D65}" type="presParOf" srcId="{4F6CE99C-257D-413A-977C-61E57EC061C7}" destId="{5A289531-ABB0-4211-A70E-06B7D523A48F}" srcOrd="1" destOrd="0" presId="urn:microsoft.com/office/officeart/2005/8/layout/hierarchy1"/>
    <dgm:cxn modelId="{FCD7FBD5-0160-4758-8005-2F36577C9F6A}" type="presParOf" srcId="{BE184801-080A-41F1-99C6-803C159C0BE5}" destId="{8EEE0510-E45B-4E8B-B9EB-FB23D06E6852}" srcOrd="1" destOrd="0" presId="urn:microsoft.com/office/officeart/2005/8/layout/hierarchy1"/>
    <dgm:cxn modelId="{3DABCA48-4061-465E-A33C-3D6006673CB6}" type="presParOf" srcId="{8EEE0510-E45B-4E8B-B9EB-FB23D06E6852}" destId="{9CFA1CDB-2D39-447D-95FC-9E45B77C8F45}" srcOrd="0" destOrd="0" presId="urn:microsoft.com/office/officeart/2005/8/layout/hierarchy1"/>
    <dgm:cxn modelId="{FF535483-1067-4226-ADA6-87E9F292ED88}" type="presParOf" srcId="{8EEE0510-E45B-4E8B-B9EB-FB23D06E6852}" destId="{E149ED3C-8729-447B-85BD-5080393FFC52}" srcOrd="1" destOrd="0" presId="urn:microsoft.com/office/officeart/2005/8/layout/hierarchy1"/>
    <dgm:cxn modelId="{87BDA04E-4391-452E-9A5E-759E2CACA6F9}" type="presParOf" srcId="{E149ED3C-8729-447B-85BD-5080393FFC52}" destId="{55E29355-DCE2-4355-9F50-C0E17AD369B2}" srcOrd="0" destOrd="0" presId="urn:microsoft.com/office/officeart/2005/8/layout/hierarchy1"/>
    <dgm:cxn modelId="{3CC07EE4-E66F-47C2-8D99-C43874EF1CAC}" type="presParOf" srcId="{55E29355-DCE2-4355-9F50-C0E17AD369B2}" destId="{9158FD25-A619-43BD-B1FA-7BD03C7CABD5}" srcOrd="0" destOrd="0" presId="urn:microsoft.com/office/officeart/2005/8/layout/hierarchy1"/>
    <dgm:cxn modelId="{B5ABBAD0-A83B-4624-8110-9D9673F173AD}" type="presParOf" srcId="{55E29355-DCE2-4355-9F50-C0E17AD369B2}" destId="{F1982A32-B94E-4F61-A552-9FF61270F808}" srcOrd="1" destOrd="0" presId="urn:microsoft.com/office/officeart/2005/8/layout/hierarchy1"/>
    <dgm:cxn modelId="{9D383388-29F0-4004-8454-06556CE03B26}" type="presParOf" srcId="{E149ED3C-8729-447B-85BD-5080393FFC52}" destId="{5F7F408A-CDA7-4E48-B47F-635FA8D17689}" srcOrd="1" destOrd="0" presId="urn:microsoft.com/office/officeart/2005/8/layout/hierarchy1"/>
    <dgm:cxn modelId="{53821409-952F-4AB3-BE67-FA212831AE96}" type="presParOf" srcId="{8EEE0510-E45B-4E8B-B9EB-FB23D06E6852}" destId="{B73642B2-FC7F-4E89-8858-0C3150637259}" srcOrd="2" destOrd="0" presId="urn:microsoft.com/office/officeart/2005/8/layout/hierarchy1"/>
    <dgm:cxn modelId="{4E605888-FA56-47FA-8483-50D2970266F9}" type="presParOf" srcId="{8EEE0510-E45B-4E8B-B9EB-FB23D06E6852}" destId="{9E873E28-CA2D-4477-9DB8-927EA762D44C}" srcOrd="3" destOrd="0" presId="urn:microsoft.com/office/officeart/2005/8/layout/hierarchy1"/>
    <dgm:cxn modelId="{C6AF9470-1974-43EE-9725-49232624130B}" type="presParOf" srcId="{9E873E28-CA2D-4477-9DB8-927EA762D44C}" destId="{B5E08DF9-904F-4DA1-8142-B1A98FDD32A6}" srcOrd="0" destOrd="0" presId="urn:microsoft.com/office/officeart/2005/8/layout/hierarchy1"/>
    <dgm:cxn modelId="{F24154D8-5C71-4BFD-90A5-09604B8A74E7}" type="presParOf" srcId="{B5E08DF9-904F-4DA1-8142-B1A98FDD32A6}" destId="{3227C6CC-E719-49B7-AAE1-C8AC0AF159D8}" srcOrd="0" destOrd="0" presId="urn:microsoft.com/office/officeart/2005/8/layout/hierarchy1"/>
    <dgm:cxn modelId="{D847DDFC-BC3E-4B40-8FF8-DAE606B1606B}" type="presParOf" srcId="{B5E08DF9-904F-4DA1-8142-B1A98FDD32A6}" destId="{FF5124EF-D6CB-4223-8990-5E0360B2AB7F}" srcOrd="1" destOrd="0" presId="urn:microsoft.com/office/officeart/2005/8/layout/hierarchy1"/>
    <dgm:cxn modelId="{3512EAC7-B291-4E5F-A5EF-FA234CAB35EE}" type="presParOf" srcId="{9E873E28-CA2D-4477-9DB8-927EA762D44C}" destId="{780E5D27-8E96-4572-BE4E-709BDA226AD0}" srcOrd="1" destOrd="0" presId="urn:microsoft.com/office/officeart/2005/8/layout/hierarchy1"/>
    <dgm:cxn modelId="{BEA82BBE-B76C-4052-9600-9A79C187A7D8}" type="presParOf" srcId="{8EEE0510-E45B-4E8B-B9EB-FB23D06E6852}" destId="{4F5657B0-13AD-4921-9E37-4029F673783A}" srcOrd="4" destOrd="0" presId="urn:microsoft.com/office/officeart/2005/8/layout/hierarchy1"/>
    <dgm:cxn modelId="{FAA96046-C57D-4F17-8AD4-3C1418EF6C73}" type="presParOf" srcId="{8EEE0510-E45B-4E8B-B9EB-FB23D06E6852}" destId="{F78A9F00-8CE4-42FF-B6F2-4869D5448A52}" srcOrd="5" destOrd="0" presId="urn:microsoft.com/office/officeart/2005/8/layout/hierarchy1"/>
    <dgm:cxn modelId="{4C5E987C-E3A2-43DE-90FE-BE403C9043F4}" type="presParOf" srcId="{F78A9F00-8CE4-42FF-B6F2-4869D5448A52}" destId="{45AA5C98-5806-4741-BDD7-8241CBA1D6AD}" srcOrd="0" destOrd="0" presId="urn:microsoft.com/office/officeart/2005/8/layout/hierarchy1"/>
    <dgm:cxn modelId="{564E36EC-F1C0-44B6-A3FF-ACFF89F1EC32}" type="presParOf" srcId="{45AA5C98-5806-4741-BDD7-8241CBA1D6AD}" destId="{CB51C6D8-594F-40DC-BE6F-E00D4F024DF6}" srcOrd="0" destOrd="0" presId="urn:microsoft.com/office/officeart/2005/8/layout/hierarchy1"/>
    <dgm:cxn modelId="{2AF51C03-CB39-4317-B405-24254EED59B9}" type="presParOf" srcId="{45AA5C98-5806-4741-BDD7-8241CBA1D6AD}" destId="{271ACD26-54A3-4744-B08B-CC0C02FE151A}" srcOrd="1" destOrd="0" presId="urn:microsoft.com/office/officeart/2005/8/layout/hierarchy1"/>
    <dgm:cxn modelId="{8C456208-4C11-4603-BF67-E6DDAE98EC97}" type="presParOf" srcId="{F78A9F00-8CE4-42FF-B6F2-4869D5448A52}" destId="{638D7E5F-ABD8-41FB-8C55-9B8B8354D757}" srcOrd="1" destOrd="0" presId="urn:microsoft.com/office/officeart/2005/8/layout/hierarchy1"/>
    <dgm:cxn modelId="{E1A96B87-2359-4E96-94C7-C0BC10728454}" type="presParOf" srcId="{438ECD48-8E41-460A-98A9-7F9619359CFA}" destId="{D1CB5052-36C1-4715-8591-92D4FF41A739}" srcOrd="2" destOrd="0" presId="urn:microsoft.com/office/officeart/2005/8/layout/hierarchy1"/>
    <dgm:cxn modelId="{3A01F33E-749D-481C-A375-47CD860FE8C1}" type="presParOf" srcId="{438ECD48-8E41-460A-98A9-7F9619359CFA}" destId="{86DBC4AE-F926-40AE-9894-D82DE2E9DB7C}" srcOrd="3" destOrd="0" presId="urn:microsoft.com/office/officeart/2005/8/layout/hierarchy1"/>
    <dgm:cxn modelId="{7622CB8D-31D9-4C93-ACCE-1584B9CD2BBE}" type="presParOf" srcId="{86DBC4AE-F926-40AE-9894-D82DE2E9DB7C}" destId="{869D0F98-BE92-4946-8F32-2117257996FA}" srcOrd="0" destOrd="0" presId="urn:microsoft.com/office/officeart/2005/8/layout/hierarchy1"/>
    <dgm:cxn modelId="{108E17B8-55EF-4643-9896-4356ABF85E7E}" type="presParOf" srcId="{869D0F98-BE92-4946-8F32-2117257996FA}" destId="{6DCDB91A-9D98-4E0D-891F-BC8C9949C68B}" srcOrd="0" destOrd="0" presId="urn:microsoft.com/office/officeart/2005/8/layout/hierarchy1"/>
    <dgm:cxn modelId="{EB4A9534-3297-43C2-86AF-60BB735AF06B}" type="presParOf" srcId="{869D0F98-BE92-4946-8F32-2117257996FA}" destId="{80CF5BCD-0FC3-4357-ACB8-8C65D0FD1E65}" srcOrd="1" destOrd="0" presId="urn:microsoft.com/office/officeart/2005/8/layout/hierarchy1"/>
    <dgm:cxn modelId="{14197D60-C048-43E2-9D45-FB76BAEB173B}" type="presParOf" srcId="{86DBC4AE-F926-40AE-9894-D82DE2E9DB7C}" destId="{340B7C29-224D-400B-A0DB-44915838F2FC}" srcOrd="1" destOrd="0" presId="urn:microsoft.com/office/officeart/2005/8/layout/hierarchy1"/>
    <dgm:cxn modelId="{1B662BA6-0187-4157-8A5C-4307428B9832}" type="presParOf" srcId="{340B7C29-224D-400B-A0DB-44915838F2FC}" destId="{C9A54DA4-8AED-4E4C-8CB0-EAFC3318F74E}" srcOrd="0" destOrd="0" presId="urn:microsoft.com/office/officeart/2005/8/layout/hierarchy1"/>
    <dgm:cxn modelId="{4F413B59-0255-4A5D-844B-D91D01137969}" type="presParOf" srcId="{340B7C29-224D-400B-A0DB-44915838F2FC}" destId="{0CB91FB6-74FD-4260-9EAE-0644B07ACFFE}" srcOrd="1" destOrd="0" presId="urn:microsoft.com/office/officeart/2005/8/layout/hierarchy1"/>
    <dgm:cxn modelId="{DE787121-3245-4517-8505-1F970F581727}" type="presParOf" srcId="{0CB91FB6-74FD-4260-9EAE-0644B07ACFFE}" destId="{CEBFDB9A-E1C8-464A-8D5B-51A6E695FD8C}" srcOrd="0" destOrd="0" presId="urn:microsoft.com/office/officeart/2005/8/layout/hierarchy1"/>
    <dgm:cxn modelId="{298FD06F-5178-4972-99B4-8925918CB2E3}" type="presParOf" srcId="{CEBFDB9A-E1C8-464A-8D5B-51A6E695FD8C}" destId="{34E322E4-A331-42B4-9532-55AF3AC72BEF}" srcOrd="0" destOrd="0" presId="urn:microsoft.com/office/officeart/2005/8/layout/hierarchy1"/>
    <dgm:cxn modelId="{C13471FC-DB64-49EF-B335-8BA494E1111A}" type="presParOf" srcId="{CEBFDB9A-E1C8-464A-8D5B-51A6E695FD8C}" destId="{E78082F7-BC71-4E6B-86E4-1C9ACE0D11D3}" srcOrd="1" destOrd="0" presId="urn:microsoft.com/office/officeart/2005/8/layout/hierarchy1"/>
    <dgm:cxn modelId="{A3A460DB-80D9-49DE-8A24-ACF90CCF5D4C}" type="presParOf" srcId="{0CB91FB6-74FD-4260-9EAE-0644B07ACFFE}" destId="{85459CA4-011E-46D3-AEF8-29F19D363498}" srcOrd="1" destOrd="0" presId="urn:microsoft.com/office/officeart/2005/8/layout/hierarchy1"/>
    <dgm:cxn modelId="{C1F8D0BD-CA2F-4E70-8171-2443664052FC}" type="presParOf" srcId="{340B7C29-224D-400B-A0DB-44915838F2FC}" destId="{C52C7791-76F2-45D9-84CB-2CB200F4C4E1}" srcOrd="2" destOrd="0" presId="urn:microsoft.com/office/officeart/2005/8/layout/hierarchy1"/>
    <dgm:cxn modelId="{C602C88C-7084-466F-B86F-DC903E31DBDD}" type="presParOf" srcId="{340B7C29-224D-400B-A0DB-44915838F2FC}" destId="{7E35AD5D-7047-4621-9826-18980D86DAD1}" srcOrd="3" destOrd="0" presId="urn:microsoft.com/office/officeart/2005/8/layout/hierarchy1"/>
    <dgm:cxn modelId="{221DD6E8-D854-4180-A848-D2890F015533}" type="presParOf" srcId="{7E35AD5D-7047-4621-9826-18980D86DAD1}" destId="{D3383C5C-3058-45DA-A35F-6A3967B0048C}" srcOrd="0" destOrd="0" presId="urn:microsoft.com/office/officeart/2005/8/layout/hierarchy1"/>
    <dgm:cxn modelId="{E1809D3A-2A60-4393-8CAF-CC2FA9BE2F3A}" type="presParOf" srcId="{D3383C5C-3058-45DA-A35F-6A3967B0048C}" destId="{6217A84A-6B60-4721-AFC6-7C4987D3F577}" srcOrd="0" destOrd="0" presId="urn:microsoft.com/office/officeart/2005/8/layout/hierarchy1"/>
    <dgm:cxn modelId="{3C235B2F-51C6-482A-BC70-C87E7F6870EC}" type="presParOf" srcId="{D3383C5C-3058-45DA-A35F-6A3967B0048C}" destId="{B6964BE8-B94F-413C-858A-0E9445A0D1D5}" srcOrd="1" destOrd="0" presId="urn:microsoft.com/office/officeart/2005/8/layout/hierarchy1"/>
    <dgm:cxn modelId="{ED208AF7-F06B-48D3-90D8-238B70C6AB64}" type="presParOf" srcId="{7E35AD5D-7047-4621-9826-18980D86DAD1}" destId="{2F6B30EC-C054-442F-9DF5-1FD308D5CE4E}" srcOrd="1" destOrd="0" presId="urn:microsoft.com/office/officeart/2005/8/layout/hierarchy1"/>
    <dgm:cxn modelId="{DF83F59E-6175-4D50-AFD3-BBF89D81F6BC}" type="presParOf" srcId="{438ECD48-8E41-460A-98A9-7F9619359CFA}" destId="{09435844-F8EA-46D6-81EF-6B2BB00D6BD0}" srcOrd="4" destOrd="0" presId="urn:microsoft.com/office/officeart/2005/8/layout/hierarchy1"/>
    <dgm:cxn modelId="{21D04D8A-3647-42B9-9B8A-EC8DD0EFCD00}" type="presParOf" srcId="{438ECD48-8E41-460A-98A9-7F9619359CFA}" destId="{F3F9E91F-3898-4284-83B0-A29A9A48324F}" srcOrd="5" destOrd="0" presId="urn:microsoft.com/office/officeart/2005/8/layout/hierarchy1"/>
    <dgm:cxn modelId="{CF5CAFC8-EAAC-4E1F-8C02-F13D92462182}" type="presParOf" srcId="{F3F9E91F-3898-4284-83B0-A29A9A48324F}" destId="{2A6B00DA-6BBE-4B27-A9EF-1B94709E8CA1}" srcOrd="0" destOrd="0" presId="urn:microsoft.com/office/officeart/2005/8/layout/hierarchy1"/>
    <dgm:cxn modelId="{B2CD81DA-1D52-4982-92C5-E1EF540B77F0}" type="presParOf" srcId="{2A6B00DA-6BBE-4B27-A9EF-1B94709E8CA1}" destId="{D34A65DF-B2CE-437E-87BC-DC37D958BCA2}" srcOrd="0" destOrd="0" presId="urn:microsoft.com/office/officeart/2005/8/layout/hierarchy1"/>
    <dgm:cxn modelId="{47DAC3F9-3162-410F-BBD1-765C6E095B99}" type="presParOf" srcId="{2A6B00DA-6BBE-4B27-A9EF-1B94709E8CA1}" destId="{EBD9C38E-C2C5-45AF-B4CF-87C92692ECAB}" srcOrd="1" destOrd="0" presId="urn:microsoft.com/office/officeart/2005/8/layout/hierarchy1"/>
    <dgm:cxn modelId="{3AB1A8E2-705F-42F0-BE76-EC2D8105EAA4}" type="presParOf" srcId="{F3F9E91F-3898-4284-83B0-A29A9A48324F}" destId="{AC27E093-17F0-482F-935D-2C34EECC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35844-F8EA-46D6-81EF-6B2BB00D6BD0}">
      <dsp:nvSpPr>
        <dsp:cNvPr id="0" name=""/>
        <dsp:cNvSpPr/>
      </dsp:nvSpPr>
      <dsp:spPr>
        <a:xfrm>
          <a:off x="6787673" y="1678507"/>
          <a:ext cx="3758191" cy="51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2"/>
              </a:lnTo>
              <a:lnTo>
                <a:pt x="3758191" y="348242"/>
              </a:lnTo>
              <a:lnTo>
                <a:pt x="3758191" y="5110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C7791-76F2-45D9-84CB-2CB200F4C4E1}">
      <dsp:nvSpPr>
        <dsp:cNvPr id="0" name=""/>
        <dsp:cNvSpPr/>
      </dsp:nvSpPr>
      <dsp:spPr>
        <a:xfrm>
          <a:off x="8398327" y="3305267"/>
          <a:ext cx="1073769" cy="54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719"/>
              </a:lnTo>
              <a:lnTo>
                <a:pt x="1073769" y="382719"/>
              </a:lnTo>
              <a:lnTo>
                <a:pt x="1073769" y="54549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54DA4-8AED-4E4C-8CB0-EAFC3318F74E}">
      <dsp:nvSpPr>
        <dsp:cNvPr id="0" name=""/>
        <dsp:cNvSpPr/>
      </dsp:nvSpPr>
      <dsp:spPr>
        <a:xfrm>
          <a:off x="7324558" y="3305267"/>
          <a:ext cx="1073769" cy="511016"/>
        </a:xfrm>
        <a:custGeom>
          <a:avLst/>
          <a:gdLst/>
          <a:ahLst/>
          <a:cxnLst/>
          <a:rect l="0" t="0" r="0" b="0"/>
          <a:pathLst>
            <a:path>
              <a:moveTo>
                <a:pt x="1073769" y="0"/>
              </a:moveTo>
              <a:lnTo>
                <a:pt x="1073769" y="348242"/>
              </a:lnTo>
              <a:lnTo>
                <a:pt x="0" y="348242"/>
              </a:lnTo>
              <a:lnTo>
                <a:pt x="0" y="5110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B5052-36C1-4715-8591-92D4FF41A739}">
      <dsp:nvSpPr>
        <dsp:cNvPr id="0" name=""/>
        <dsp:cNvSpPr/>
      </dsp:nvSpPr>
      <dsp:spPr>
        <a:xfrm>
          <a:off x="6787673" y="1678507"/>
          <a:ext cx="1610653" cy="51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2"/>
              </a:lnTo>
              <a:lnTo>
                <a:pt x="1610653" y="348242"/>
              </a:lnTo>
              <a:lnTo>
                <a:pt x="1610653" y="5110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657B0-13AD-4921-9E37-4029F673783A}">
      <dsp:nvSpPr>
        <dsp:cNvPr id="0" name=""/>
        <dsp:cNvSpPr/>
      </dsp:nvSpPr>
      <dsp:spPr>
        <a:xfrm>
          <a:off x="3029481" y="3305267"/>
          <a:ext cx="2147538" cy="51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2"/>
              </a:lnTo>
              <a:lnTo>
                <a:pt x="2147538" y="348242"/>
              </a:lnTo>
              <a:lnTo>
                <a:pt x="2147538" y="5110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642B2-FC7F-4E89-8858-0C3150637259}">
      <dsp:nvSpPr>
        <dsp:cNvPr id="0" name=""/>
        <dsp:cNvSpPr/>
      </dsp:nvSpPr>
      <dsp:spPr>
        <a:xfrm>
          <a:off x="2983761" y="3305267"/>
          <a:ext cx="91440" cy="511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0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A1CDB-2D39-447D-95FC-9E45B77C8F45}">
      <dsp:nvSpPr>
        <dsp:cNvPr id="0" name=""/>
        <dsp:cNvSpPr/>
      </dsp:nvSpPr>
      <dsp:spPr>
        <a:xfrm>
          <a:off x="881943" y="3305267"/>
          <a:ext cx="2147538" cy="511016"/>
        </a:xfrm>
        <a:custGeom>
          <a:avLst/>
          <a:gdLst/>
          <a:ahLst/>
          <a:cxnLst/>
          <a:rect l="0" t="0" r="0" b="0"/>
          <a:pathLst>
            <a:path>
              <a:moveTo>
                <a:pt x="2147538" y="0"/>
              </a:moveTo>
              <a:lnTo>
                <a:pt x="2147538" y="348242"/>
              </a:lnTo>
              <a:lnTo>
                <a:pt x="0" y="348242"/>
              </a:lnTo>
              <a:lnTo>
                <a:pt x="0" y="5110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EA200-4621-4C07-8028-ACEF8C5A8083}">
      <dsp:nvSpPr>
        <dsp:cNvPr id="0" name=""/>
        <dsp:cNvSpPr/>
      </dsp:nvSpPr>
      <dsp:spPr>
        <a:xfrm>
          <a:off x="3029481" y="1678507"/>
          <a:ext cx="3758191" cy="511016"/>
        </a:xfrm>
        <a:custGeom>
          <a:avLst/>
          <a:gdLst/>
          <a:ahLst/>
          <a:cxnLst/>
          <a:rect l="0" t="0" r="0" b="0"/>
          <a:pathLst>
            <a:path>
              <a:moveTo>
                <a:pt x="3758191" y="0"/>
              </a:moveTo>
              <a:lnTo>
                <a:pt x="3758191" y="348242"/>
              </a:lnTo>
              <a:lnTo>
                <a:pt x="0" y="348242"/>
              </a:lnTo>
              <a:lnTo>
                <a:pt x="0" y="5110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7AC59-1E96-4DB1-94D0-A9762CD21457}">
      <dsp:nvSpPr>
        <dsp:cNvPr id="0" name=""/>
        <dsp:cNvSpPr/>
      </dsp:nvSpPr>
      <dsp:spPr>
        <a:xfrm>
          <a:off x="5804281" y="562763"/>
          <a:ext cx="1966783" cy="11157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8E1E7-9B48-4AAB-A690-EFA05769FD19}">
      <dsp:nvSpPr>
        <dsp:cNvPr id="0" name=""/>
        <dsp:cNvSpPr/>
      </dsp:nvSpPr>
      <dsp:spPr>
        <a:xfrm>
          <a:off x="5999512" y="748233"/>
          <a:ext cx="1966783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Coordenadora Nacional de Trade Marketing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Karin Morgado</a:t>
          </a:r>
        </a:p>
      </dsp:txBody>
      <dsp:txXfrm>
        <a:off x="6032191" y="780912"/>
        <a:ext cx="1901425" cy="1050385"/>
      </dsp:txXfrm>
    </dsp:sp>
    <dsp:sp modelId="{EB0EDF2E-D861-4690-8890-B678E252E1B4}">
      <dsp:nvSpPr>
        <dsp:cNvPr id="0" name=""/>
        <dsp:cNvSpPr/>
      </dsp:nvSpPr>
      <dsp:spPr>
        <a:xfrm>
          <a:off x="2150943" y="2189524"/>
          <a:ext cx="1757076" cy="1115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89531-ABB0-4211-A70E-06B7D523A48F}">
      <dsp:nvSpPr>
        <dsp:cNvPr id="0" name=""/>
        <dsp:cNvSpPr/>
      </dsp:nvSpPr>
      <dsp:spPr>
        <a:xfrm>
          <a:off x="2346174" y="237499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Supervisora de Merchandising Pleno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Katja Barreto</a:t>
          </a:r>
        </a:p>
      </dsp:txBody>
      <dsp:txXfrm>
        <a:off x="2378853" y="2407672"/>
        <a:ext cx="1691718" cy="1050385"/>
      </dsp:txXfrm>
    </dsp:sp>
    <dsp:sp modelId="{9158FD25-A619-43BD-B1FA-7BD03C7CABD5}">
      <dsp:nvSpPr>
        <dsp:cNvPr id="0" name=""/>
        <dsp:cNvSpPr/>
      </dsp:nvSpPr>
      <dsp:spPr>
        <a:xfrm>
          <a:off x="3405" y="3816284"/>
          <a:ext cx="1757076" cy="1115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82A32-B94E-4F61-A552-9FF61270F808}">
      <dsp:nvSpPr>
        <dsp:cNvPr id="0" name=""/>
        <dsp:cNvSpPr/>
      </dsp:nvSpPr>
      <dsp:spPr>
        <a:xfrm>
          <a:off x="198635" y="400175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Promotores de Merchandising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43</a:t>
          </a:r>
        </a:p>
      </dsp:txBody>
      <dsp:txXfrm>
        <a:off x="231314" y="4034432"/>
        <a:ext cx="1691718" cy="1050385"/>
      </dsp:txXfrm>
    </dsp:sp>
    <dsp:sp modelId="{3227C6CC-E719-49B7-AAE1-C8AC0AF159D8}">
      <dsp:nvSpPr>
        <dsp:cNvPr id="0" name=""/>
        <dsp:cNvSpPr/>
      </dsp:nvSpPr>
      <dsp:spPr>
        <a:xfrm>
          <a:off x="2150943" y="3816284"/>
          <a:ext cx="1757076" cy="1115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124EF-D6CB-4223-8990-5E0360B2AB7F}">
      <dsp:nvSpPr>
        <dsp:cNvPr id="0" name=""/>
        <dsp:cNvSpPr/>
      </dsp:nvSpPr>
      <dsp:spPr>
        <a:xfrm>
          <a:off x="2346174" y="400175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Promotores Motorizados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5</a:t>
          </a:r>
        </a:p>
      </dsp:txBody>
      <dsp:txXfrm>
        <a:off x="2378853" y="4034432"/>
        <a:ext cx="1691718" cy="1050385"/>
      </dsp:txXfrm>
    </dsp:sp>
    <dsp:sp modelId="{CB51C6D8-594F-40DC-BE6F-E00D4F024DF6}">
      <dsp:nvSpPr>
        <dsp:cNvPr id="0" name=""/>
        <dsp:cNvSpPr/>
      </dsp:nvSpPr>
      <dsp:spPr>
        <a:xfrm>
          <a:off x="4298481" y="3816284"/>
          <a:ext cx="1757076" cy="1115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CD26-54A3-4744-B08B-CC0C02FE151A}">
      <dsp:nvSpPr>
        <dsp:cNvPr id="0" name=""/>
        <dsp:cNvSpPr/>
      </dsp:nvSpPr>
      <dsp:spPr>
        <a:xfrm>
          <a:off x="4493712" y="400175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Promotores Agência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38</a:t>
          </a:r>
        </a:p>
      </dsp:txBody>
      <dsp:txXfrm>
        <a:off x="4526391" y="4034432"/>
        <a:ext cx="1691718" cy="1050385"/>
      </dsp:txXfrm>
    </dsp:sp>
    <dsp:sp modelId="{6DCDB91A-9D98-4E0D-891F-BC8C9949C68B}">
      <dsp:nvSpPr>
        <dsp:cNvPr id="0" name=""/>
        <dsp:cNvSpPr/>
      </dsp:nvSpPr>
      <dsp:spPr>
        <a:xfrm>
          <a:off x="7519789" y="2189524"/>
          <a:ext cx="1757076" cy="1115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F5BCD-0FC3-4357-ACB8-8C65D0FD1E65}">
      <dsp:nvSpPr>
        <dsp:cNvPr id="0" name=""/>
        <dsp:cNvSpPr/>
      </dsp:nvSpPr>
      <dsp:spPr>
        <a:xfrm>
          <a:off x="7715019" y="237499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Líder de Merchandising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Laelton Almeida</a:t>
          </a:r>
        </a:p>
      </dsp:txBody>
      <dsp:txXfrm>
        <a:off x="7747698" y="2407672"/>
        <a:ext cx="1691718" cy="1050385"/>
      </dsp:txXfrm>
    </dsp:sp>
    <dsp:sp modelId="{34E322E4-A331-42B4-9532-55AF3AC72BEF}">
      <dsp:nvSpPr>
        <dsp:cNvPr id="0" name=""/>
        <dsp:cNvSpPr/>
      </dsp:nvSpPr>
      <dsp:spPr>
        <a:xfrm>
          <a:off x="6446019" y="3816284"/>
          <a:ext cx="1757076" cy="1115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082F7-BC71-4E6B-86E4-1C9ACE0D11D3}">
      <dsp:nvSpPr>
        <dsp:cNvPr id="0" name=""/>
        <dsp:cNvSpPr/>
      </dsp:nvSpPr>
      <dsp:spPr>
        <a:xfrm>
          <a:off x="6641250" y="400175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Promotores de Merchandising</a:t>
          </a:r>
          <a:br>
            <a:rPr lang="pt-BR" sz="1600" b="1" kern="1200" dirty="0"/>
          </a:br>
          <a:r>
            <a:rPr lang="pt-BR" sz="1600" b="0" kern="1200" dirty="0"/>
            <a:t> 9 </a:t>
          </a:r>
        </a:p>
      </dsp:txBody>
      <dsp:txXfrm>
        <a:off x="6673929" y="4034432"/>
        <a:ext cx="1691718" cy="1050385"/>
      </dsp:txXfrm>
    </dsp:sp>
    <dsp:sp modelId="{6217A84A-6B60-4721-AFC6-7C4987D3F577}">
      <dsp:nvSpPr>
        <dsp:cNvPr id="0" name=""/>
        <dsp:cNvSpPr/>
      </dsp:nvSpPr>
      <dsp:spPr>
        <a:xfrm>
          <a:off x="8593558" y="3850760"/>
          <a:ext cx="1757076" cy="11157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64BE8-B94F-413C-858A-0E9445A0D1D5}">
      <dsp:nvSpPr>
        <dsp:cNvPr id="0" name=""/>
        <dsp:cNvSpPr/>
      </dsp:nvSpPr>
      <dsp:spPr>
        <a:xfrm>
          <a:off x="8788788" y="4036229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Promotores Motorizados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/>
            <a:t>3</a:t>
          </a:r>
        </a:p>
      </dsp:txBody>
      <dsp:txXfrm>
        <a:off x="8821467" y="4068908"/>
        <a:ext cx="1691718" cy="1050385"/>
      </dsp:txXfrm>
    </dsp:sp>
    <dsp:sp modelId="{D34A65DF-B2CE-437E-87BC-DC37D958BCA2}">
      <dsp:nvSpPr>
        <dsp:cNvPr id="0" name=""/>
        <dsp:cNvSpPr/>
      </dsp:nvSpPr>
      <dsp:spPr>
        <a:xfrm>
          <a:off x="9667327" y="2189524"/>
          <a:ext cx="1757076" cy="11157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9C38E-C2C5-45AF-B4CF-87C92692ECAB}">
      <dsp:nvSpPr>
        <dsp:cNvPr id="0" name=""/>
        <dsp:cNvSpPr/>
      </dsp:nvSpPr>
      <dsp:spPr>
        <a:xfrm>
          <a:off x="9862558" y="2374993"/>
          <a:ext cx="1757076" cy="111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Jovem Aprendiz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 err="1"/>
            <a:t>Geovanna</a:t>
          </a:r>
          <a:r>
            <a:rPr lang="pt-BR" sz="1600" kern="1200" dirty="0"/>
            <a:t> de Melo</a:t>
          </a:r>
        </a:p>
      </dsp:txBody>
      <dsp:txXfrm>
        <a:off x="9895237" y="2407672"/>
        <a:ext cx="1691718" cy="105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B84A0-F337-4D47-9AAB-F3698CF714B0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01783-64E5-4DF9-AC97-23771D3C1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3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01783-64E5-4DF9-AC97-23771D3C15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6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05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49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7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66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77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17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6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53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62CF-C249-46AB-95C9-9FCDE434C9E8}" type="datetimeFigureOut">
              <a:rPr lang="pt-BR" smtClean="0"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FA34-11DD-4E58-8669-FCE03FF32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8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morgado@gamaitaly.com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ssandra.carvalho@gamaitaly.com.br" TargetMode="External"/><Relationship Id="rId5" Type="http://schemas.openxmlformats.org/officeDocument/2006/relationships/hyperlink" Target="mailto:Laelton.almeida@gamaitaly.com.br" TargetMode="External"/><Relationship Id="rId4" Type="http://schemas.openxmlformats.org/officeDocument/2006/relationships/hyperlink" Target="mailto:katja.barreto@gamaitaly.com.b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manda.goncalves@gamaitaly.com.br" TargetMode="External"/><Relationship Id="rId13" Type="http://schemas.openxmlformats.org/officeDocument/2006/relationships/hyperlink" Target="mailto:atuane.amorim@gamaitaly.com.br" TargetMode="External"/><Relationship Id="rId18" Type="http://schemas.openxmlformats.org/officeDocument/2006/relationships/hyperlink" Target="mailto:daniella.silva@gamaitaly.com.br" TargetMode="External"/><Relationship Id="rId26" Type="http://schemas.openxmlformats.org/officeDocument/2006/relationships/hyperlink" Target="mailto:franciane.silva@gamaitaly.com.br" TargetMode="External"/><Relationship Id="rId3" Type="http://schemas.openxmlformats.org/officeDocument/2006/relationships/hyperlink" Target="mailto:adriana.gondim@gamaitaly.com.br" TargetMode="External"/><Relationship Id="rId21" Type="http://schemas.openxmlformats.org/officeDocument/2006/relationships/hyperlink" Target="mailto:emanuelle.medeiros@gamaitaly.com.br" TargetMode="External"/><Relationship Id="rId7" Type="http://schemas.openxmlformats.org/officeDocument/2006/relationships/hyperlink" Target="mailto:amanda.silva@gamaitaly.com.br" TargetMode="External"/><Relationship Id="rId12" Type="http://schemas.openxmlformats.org/officeDocument/2006/relationships/hyperlink" Target="mailto:andrea.alves@gamaitaly.com.br" TargetMode="External"/><Relationship Id="rId17" Type="http://schemas.openxmlformats.org/officeDocument/2006/relationships/hyperlink" Target="mailto:clayton.sodre@gamaitaly.com.br" TargetMode="External"/><Relationship Id="rId25" Type="http://schemas.openxmlformats.org/officeDocument/2006/relationships/hyperlink" Target="mailto:flaviana.marcelino@gamaitaly.com.br" TargetMode="External"/><Relationship Id="rId2" Type="http://schemas.openxmlformats.org/officeDocument/2006/relationships/image" Target="../media/image3.jpg"/><Relationship Id="rId16" Type="http://schemas.openxmlformats.org/officeDocument/2006/relationships/hyperlink" Target="mailto:carla.santos@gamaitaly.com.br" TargetMode="External"/><Relationship Id="rId20" Type="http://schemas.openxmlformats.org/officeDocument/2006/relationships/hyperlink" Target="mailto:debora.goncalves@gamaitaly.com.br" TargetMode="External"/><Relationship Id="rId29" Type="http://schemas.openxmlformats.org/officeDocument/2006/relationships/hyperlink" Target="mailto:ireni.silva@gamaitaly.com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andre.morais@gamaitaly.com.br" TargetMode="External"/><Relationship Id="rId11" Type="http://schemas.openxmlformats.org/officeDocument/2006/relationships/hyperlink" Target="mailto:ana.lucia@gamaitaly.com.br" TargetMode="External"/><Relationship Id="rId24" Type="http://schemas.openxmlformats.org/officeDocument/2006/relationships/hyperlink" Target="mailto:flavia.cabral@gamaialy.com.br" TargetMode="External"/><Relationship Id="rId5" Type="http://schemas.openxmlformats.org/officeDocument/2006/relationships/hyperlink" Target="mailto:alessandra.lima@gamaitaly.com.br" TargetMode="External"/><Relationship Id="rId15" Type="http://schemas.openxmlformats.org/officeDocument/2006/relationships/hyperlink" Target="mailto:camila.reis@gamaitaly.com.br" TargetMode="External"/><Relationship Id="rId23" Type="http://schemas.openxmlformats.org/officeDocument/2006/relationships/hyperlink" Target="mailto:fernanda.soares@gamaitaly.com.br" TargetMode="External"/><Relationship Id="rId28" Type="http://schemas.openxmlformats.org/officeDocument/2006/relationships/hyperlink" Target="mailto:franklin.fontenele@gamaitaly.com.br" TargetMode="External"/><Relationship Id="rId10" Type="http://schemas.openxmlformats.org/officeDocument/2006/relationships/hyperlink" Target="mailto:ana.lemos@gamaitaly.com.br" TargetMode="External"/><Relationship Id="rId19" Type="http://schemas.openxmlformats.org/officeDocument/2006/relationships/hyperlink" Target="mailto:dayanne.costa@gamaitaly.com.br" TargetMode="External"/><Relationship Id="rId4" Type="http://schemas.openxmlformats.org/officeDocument/2006/relationships/hyperlink" Target="mailto:alessandra.carvalho@gamaitaly.com.br" TargetMode="External"/><Relationship Id="rId9" Type="http://schemas.openxmlformats.org/officeDocument/2006/relationships/hyperlink" Target="mailto:amanda.santos@gamaitaly.com.br" TargetMode="External"/><Relationship Id="rId14" Type="http://schemas.openxmlformats.org/officeDocument/2006/relationships/hyperlink" Target="mailto:berenice.silveira@gamaitaly.com.br" TargetMode="External"/><Relationship Id="rId22" Type="http://schemas.openxmlformats.org/officeDocument/2006/relationships/hyperlink" Target="mailto:maria.maritan@gamaitaly.com.br" TargetMode="External"/><Relationship Id="rId27" Type="http://schemas.openxmlformats.org/officeDocument/2006/relationships/hyperlink" Target="mailto:ednalva.silva@gamaitaly.com.br" TargetMode="External"/><Relationship Id="rId30" Type="http://schemas.openxmlformats.org/officeDocument/2006/relationships/hyperlink" Target="mailto:isabel.souza@gamaitaly.com.b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luciana.garcia@gamaitaly.com.br" TargetMode="External"/><Relationship Id="rId13" Type="http://schemas.openxmlformats.org/officeDocument/2006/relationships/hyperlink" Target="mailto:michele.honorio@gamaitaly.com.br" TargetMode="External"/><Relationship Id="rId18" Type="http://schemas.openxmlformats.org/officeDocument/2006/relationships/hyperlink" Target="mailto:ricardo.silva@gamaitaly.com.br" TargetMode="External"/><Relationship Id="rId26" Type="http://schemas.openxmlformats.org/officeDocument/2006/relationships/hyperlink" Target="mailto:vanessa.matos@gamaitaly.com.br" TargetMode="External"/><Relationship Id="rId3" Type="http://schemas.openxmlformats.org/officeDocument/2006/relationships/hyperlink" Target="mailto:rosana.simoes@gamaitaly.com.br" TargetMode="External"/><Relationship Id="rId21" Type="http://schemas.openxmlformats.org/officeDocument/2006/relationships/hyperlink" Target="mailto:sara.silva@gamaitaly.com.br" TargetMode="External"/><Relationship Id="rId7" Type="http://schemas.openxmlformats.org/officeDocument/2006/relationships/hyperlink" Target="mailto:lucia.xavier@gamaitaly.com.br" TargetMode="External"/><Relationship Id="rId12" Type="http://schemas.openxmlformats.org/officeDocument/2006/relationships/hyperlink" Target="mailto:maria.tatiane@gamaitaly.com.br" TargetMode="External"/><Relationship Id="rId17" Type="http://schemas.openxmlformats.org/officeDocument/2006/relationships/hyperlink" Target="mailto:patricia.gouveia@gamaitaly.com.br%0a" TargetMode="External"/><Relationship Id="rId25" Type="http://schemas.openxmlformats.org/officeDocument/2006/relationships/hyperlink" Target="mailto:vanessa.silva@gamaitaly.com.br" TargetMode="External"/><Relationship Id="rId2" Type="http://schemas.openxmlformats.org/officeDocument/2006/relationships/image" Target="../media/image3.jpg"/><Relationship Id="rId16" Type="http://schemas.openxmlformats.org/officeDocument/2006/relationships/hyperlink" Target="mailto:patricia.coelho@gamaitaly.com.br" TargetMode="External"/><Relationship Id="rId20" Type="http://schemas.openxmlformats.org/officeDocument/2006/relationships/hyperlink" Target="mailto:sandra.jesus@gamaitaly.com.br" TargetMode="External"/><Relationship Id="rId29" Type="http://schemas.openxmlformats.org/officeDocument/2006/relationships/hyperlink" Target="mailto:elianasandraferreira@hot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ka.nascimento@gamaitaly.com.br" TargetMode="External"/><Relationship Id="rId11" Type="http://schemas.openxmlformats.org/officeDocument/2006/relationships/hyperlink" Target="mailto:maria.albuquerque@gamaitaly.com.br" TargetMode="External"/><Relationship Id="rId24" Type="http://schemas.openxmlformats.org/officeDocument/2006/relationships/hyperlink" Target="mailto:urides.silva@gamaitaly.com.br" TargetMode="External"/><Relationship Id="rId5" Type="http://schemas.openxmlformats.org/officeDocument/2006/relationships/hyperlink" Target="mailto:juliana.riberi@gamaitaly.com.br" TargetMode="External"/><Relationship Id="rId15" Type="http://schemas.openxmlformats.org/officeDocument/2006/relationships/hyperlink" Target="mailto:patricia.souza@gamaitaly.com.br" TargetMode="External"/><Relationship Id="rId23" Type="http://schemas.openxmlformats.org/officeDocument/2006/relationships/hyperlink" Target="mailto:stephany.silva@gamaitaly.com.br" TargetMode="External"/><Relationship Id="rId28" Type="http://schemas.openxmlformats.org/officeDocument/2006/relationships/hyperlink" Target="mailto:waleska.metzker@gamaitaly.com.br" TargetMode="External"/><Relationship Id="rId10" Type="http://schemas.openxmlformats.org/officeDocument/2006/relationships/hyperlink" Target="mailto:maite.costa@gamaitaly.com.br" TargetMode="External"/><Relationship Id="rId19" Type="http://schemas.openxmlformats.org/officeDocument/2006/relationships/hyperlink" Target="mailto:rosileide.santos@gamaitaly.com.br" TargetMode="External"/><Relationship Id="rId4" Type="http://schemas.openxmlformats.org/officeDocument/2006/relationships/hyperlink" Target="mailto:jonas.alves@gamaitaly.com.br" TargetMode="External"/><Relationship Id="rId9" Type="http://schemas.openxmlformats.org/officeDocument/2006/relationships/hyperlink" Target="mailto:lucila.almeida@gamaitaly.com.br" TargetMode="External"/><Relationship Id="rId14" Type="http://schemas.openxmlformats.org/officeDocument/2006/relationships/hyperlink" Target="mailto:nivia.cristina@gamaitaly.com.br" TargetMode="External"/><Relationship Id="rId22" Type="http://schemas.openxmlformats.org/officeDocument/2006/relationships/hyperlink" Target="mailto:silvia.santos@gamaitaly.com.br" TargetMode="External"/><Relationship Id="rId27" Type="http://schemas.openxmlformats.org/officeDocument/2006/relationships/hyperlink" Target="mailto:vitor.carvalho@gamaitaly.com.b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46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C79F83-0E90-2EB1-DCC0-D143E61D14BE}"/>
              </a:ext>
            </a:extLst>
          </p:cNvPr>
          <p:cNvSpPr txBox="1"/>
          <p:nvPr/>
        </p:nvSpPr>
        <p:spPr>
          <a:xfrm>
            <a:off x="534170" y="1279393"/>
            <a:ext cx="11123660" cy="393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Supervisionar e gerir a equipe de promotores de São Paulo Capital, Interior e Litoral;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Criar e coordenar o roteiro de atendimento dos promotores de merchandising de São Paulo Capital, Interior e Litoral;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Acompanhar e coordenar a ferramenta de monitoramento </a:t>
            </a:r>
            <a:r>
              <a:rPr lang="pt-BR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 geolocalização da minha equipe de responsabilidade;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Atuar em campo com o time de promotores, orientando, solucionando possíveis gaps, negociar ponto extra e bom relacionamento com gerentes e encarregados do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PDV’s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Suporte ao time comercial e representantes (solicitações de catálogos, folhetos, </a:t>
            </a:r>
            <a:r>
              <a:rPr lang="pt-BR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MPDV’s</a:t>
            </a: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Realizar toda a parte administrativa de Trade Marketing para bom funcionamento da área, pagamentos, pedidos de produtos, grade de material, uniformes, operador logístico,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Fazer as análises de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sell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-in 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sell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-out e consolidar roteiro de atendimento dos promotores Brasil; e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Comunicação regular e eficaz com a equipe comercial sobre  as estratégias e expectativas de Trade Marketing.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3D0530-E597-FB44-02D1-6D9EC20D7835}"/>
              </a:ext>
            </a:extLst>
          </p:cNvPr>
          <p:cNvSpPr txBox="1"/>
          <p:nvPr/>
        </p:nvSpPr>
        <p:spPr>
          <a:xfrm>
            <a:off x="564650" y="448708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LÍDER DE MERCHANDISING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4335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B25DB4C-5568-7AAD-D374-8D77BFC234F4}"/>
              </a:ext>
            </a:extLst>
          </p:cNvPr>
          <p:cNvSpPr txBox="1">
            <a:spLocks/>
          </p:cNvSpPr>
          <p:nvPr/>
        </p:nvSpPr>
        <p:spPr>
          <a:xfrm>
            <a:off x="582237" y="2135554"/>
            <a:ext cx="11609763" cy="258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Responsável</a:t>
            </a:r>
            <a:r>
              <a:rPr lang="en-US" sz="1800" dirty="0"/>
              <a:t> em </a:t>
            </a:r>
            <a:r>
              <a:rPr lang="en-US" sz="1800" dirty="0" err="1"/>
              <a:t>realizar</a:t>
            </a:r>
            <a:r>
              <a:rPr lang="en-US" sz="1800" dirty="0"/>
              <a:t> </a:t>
            </a:r>
            <a:r>
              <a:rPr lang="en-US" sz="1800" dirty="0" err="1"/>
              <a:t>envios</a:t>
            </a:r>
            <a:r>
              <a:rPr lang="en-US" sz="1800" dirty="0"/>
              <a:t> </a:t>
            </a:r>
            <a:r>
              <a:rPr lang="en-US" sz="1800" dirty="0" err="1"/>
              <a:t>pelo</a:t>
            </a:r>
            <a:r>
              <a:rPr lang="en-US" sz="1800" dirty="0"/>
              <a:t> </a:t>
            </a:r>
            <a:r>
              <a:rPr lang="en-US" sz="1800" dirty="0" err="1"/>
              <a:t>correio</a:t>
            </a:r>
            <a:r>
              <a:rPr lang="en-US" sz="1800" dirty="0"/>
              <a:t> a </a:t>
            </a:r>
            <a:r>
              <a:rPr lang="en-US" sz="1800" dirty="0" err="1"/>
              <a:t>toda</a:t>
            </a:r>
            <a:r>
              <a:rPr lang="en-US" sz="1800" dirty="0"/>
              <a:t> equipe de campo;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Responsável</a:t>
            </a:r>
            <a:r>
              <a:rPr lang="en-US" sz="1800" dirty="0"/>
              <a:t> em </a:t>
            </a:r>
            <a:r>
              <a:rPr lang="en-US" sz="1800" dirty="0" err="1"/>
              <a:t>organizar</a:t>
            </a:r>
            <a:r>
              <a:rPr lang="en-US" sz="1800" dirty="0"/>
              <a:t>, </a:t>
            </a:r>
            <a:r>
              <a:rPr lang="en-US" sz="1800" dirty="0" err="1"/>
              <a:t>separar</a:t>
            </a:r>
            <a:r>
              <a:rPr lang="en-US" sz="1800" dirty="0"/>
              <a:t> e </a:t>
            </a:r>
            <a:r>
              <a:rPr lang="en-US" sz="1800" dirty="0" err="1"/>
              <a:t>contar</a:t>
            </a:r>
            <a:r>
              <a:rPr lang="en-US" sz="1800" dirty="0"/>
              <a:t> 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brindes</a:t>
            </a:r>
            <a:r>
              <a:rPr lang="en-US" sz="1800" dirty="0"/>
              <a:t>, </a:t>
            </a:r>
            <a:r>
              <a:rPr lang="en-US" sz="1800" dirty="0" err="1"/>
              <a:t>uniformes</a:t>
            </a:r>
            <a:r>
              <a:rPr lang="en-US" sz="1800" dirty="0"/>
              <a:t> e </a:t>
            </a:r>
            <a:r>
              <a:rPr lang="en-US" sz="1800" dirty="0" err="1"/>
              <a:t>materiais</a:t>
            </a:r>
            <a:r>
              <a:rPr lang="en-US" sz="1800" dirty="0"/>
              <a:t> de MPDV’s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cubos</a:t>
            </a:r>
            <a:r>
              <a:rPr lang="en-US" sz="1800" dirty="0"/>
              <a:t>, mini </a:t>
            </a:r>
            <a:r>
              <a:rPr lang="en-US" sz="1800" dirty="0" err="1"/>
              <a:t>cubos</a:t>
            </a:r>
            <a:r>
              <a:rPr lang="en-US" sz="1800" dirty="0"/>
              <a:t>, </a:t>
            </a:r>
            <a:r>
              <a:rPr lang="en-US" sz="1800" dirty="0" err="1"/>
              <a:t>totens</a:t>
            </a:r>
            <a:r>
              <a:rPr lang="en-US" sz="1800" dirty="0"/>
              <a:t>;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Preparar</a:t>
            </a:r>
            <a:r>
              <a:rPr lang="en-US" sz="1800" dirty="0"/>
              <a:t> e </a:t>
            </a:r>
            <a:r>
              <a:rPr lang="en-US" sz="1800" dirty="0" err="1"/>
              <a:t>enviar</a:t>
            </a:r>
            <a:r>
              <a:rPr lang="en-US" sz="1800" dirty="0"/>
              <a:t> carta de </a:t>
            </a:r>
            <a:r>
              <a:rPr lang="en-US" sz="1800" dirty="0" err="1"/>
              <a:t>apresentação</a:t>
            </a:r>
            <a:r>
              <a:rPr lang="en-US" sz="1800" dirty="0"/>
              <a:t> para entrada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loja</a:t>
            </a:r>
            <a:r>
              <a:rPr lang="en-US" sz="1800" dirty="0"/>
              <a:t>;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Consolidar</a:t>
            </a:r>
            <a:r>
              <a:rPr lang="en-US" sz="1800" dirty="0"/>
              <a:t> e </a:t>
            </a:r>
            <a:r>
              <a:rPr lang="en-US" sz="1800" dirty="0" err="1"/>
              <a:t>enviar</a:t>
            </a:r>
            <a:r>
              <a:rPr lang="en-US" sz="1800" dirty="0"/>
              <a:t> as </a:t>
            </a:r>
            <a:r>
              <a:rPr lang="en-US" sz="1800" dirty="0" err="1"/>
              <a:t>informações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produtos</a:t>
            </a:r>
            <a:r>
              <a:rPr lang="en-US" sz="1800" dirty="0"/>
              <a:t> com </a:t>
            </a:r>
            <a:r>
              <a:rPr lang="en-US" sz="1800" dirty="0" err="1"/>
              <a:t>defeito</a:t>
            </a:r>
            <a:r>
              <a:rPr lang="en-US" sz="1800" dirty="0"/>
              <a:t> no PDV;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Consolidar</a:t>
            </a:r>
            <a:r>
              <a:rPr lang="en-US" sz="1800" dirty="0"/>
              <a:t> e </a:t>
            </a:r>
            <a:r>
              <a:rPr lang="en-US" sz="1800" dirty="0" err="1"/>
              <a:t>enviar</a:t>
            </a:r>
            <a:r>
              <a:rPr lang="en-US" sz="1800" dirty="0"/>
              <a:t> as </a:t>
            </a:r>
            <a:r>
              <a:rPr lang="en-US" sz="1800" dirty="0" err="1"/>
              <a:t>informações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lançamentos</a:t>
            </a:r>
            <a:r>
              <a:rPr lang="en-US" sz="1800" dirty="0"/>
              <a:t> da </a:t>
            </a:r>
            <a:r>
              <a:rPr lang="en-US" sz="1800" dirty="0" err="1"/>
              <a:t>concorrência</a:t>
            </a:r>
            <a:r>
              <a:rPr lang="en-US" sz="1800" dirty="0"/>
              <a:t> no PDV;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Consolidar</a:t>
            </a:r>
            <a:r>
              <a:rPr lang="en-US" sz="1800" dirty="0"/>
              <a:t> as </a:t>
            </a:r>
            <a:r>
              <a:rPr lang="en-US" sz="1800" dirty="0" err="1"/>
              <a:t>fotos</a:t>
            </a:r>
            <a:r>
              <a:rPr lang="en-US" sz="1800" dirty="0"/>
              <a:t> das </a:t>
            </a:r>
            <a:r>
              <a:rPr lang="en-US" sz="1800" dirty="0" err="1"/>
              <a:t>ações</a:t>
            </a:r>
            <a:r>
              <a:rPr lang="en-US" sz="1800" dirty="0"/>
              <a:t> </a:t>
            </a:r>
            <a:r>
              <a:rPr lang="en-US" sz="1800" dirty="0" err="1"/>
              <a:t>sazonais</a:t>
            </a:r>
            <a:r>
              <a:rPr lang="en-US" sz="1800" dirty="0"/>
              <a:t> em PPT e </a:t>
            </a:r>
            <a:r>
              <a:rPr lang="en-US" sz="1800" dirty="0" err="1"/>
              <a:t>enviar</a:t>
            </a:r>
            <a:r>
              <a:rPr lang="en-US" sz="1800" dirty="0"/>
              <a:t> a </a:t>
            </a:r>
            <a:r>
              <a:rPr lang="en-US" sz="1800" dirty="0" err="1"/>
              <a:t>área</a:t>
            </a:r>
            <a:r>
              <a:rPr lang="en-US" sz="1800" dirty="0"/>
              <a:t> </a:t>
            </a:r>
            <a:r>
              <a:rPr lang="en-US" sz="1800" dirty="0" err="1"/>
              <a:t>responsável</a:t>
            </a:r>
            <a:r>
              <a:rPr lang="en-US" sz="1800" dirty="0"/>
              <a:t>; e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err="1"/>
              <a:t>Responsável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realizar</a:t>
            </a:r>
            <a:r>
              <a:rPr lang="en-US" sz="1800" dirty="0"/>
              <a:t> </a:t>
            </a:r>
            <a:r>
              <a:rPr lang="en-US" sz="1800" dirty="0" err="1"/>
              <a:t>solicitações</a:t>
            </a:r>
            <a:r>
              <a:rPr lang="en-US" sz="1800" dirty="0"/>
              <a:t> de </a:t>
            </a:r>
            <a:r>
              <a:rPr lang="en-US" sz="1800" dirty="0" err="1"/>
              <a:t>peças</a:t>
            </a:r>
            <a:r>
              <a:rPr lang="en-US" sz="1800" dirty="0"/>
              <a:t> e </a:t>
            </a:r>
            <a:r>
              <a:rPr lang="en-US" sz="1800" dirty="0" err="1"/>
              <a:t>caixas</a:t>
            </a:r>
            <a:r>
              <a:rPr lang="en-US" sz="1800" dirty="0"/>
              <a:t> </a:t>
            </a:r>
            <a:r>
              <a:rPr lang="en-US" sz="1800" dirty="0" err="1"/>
              <a:t>vazias</a:t>
            </a:r>
            <a:r>
              <a:rPr lang="en-US" sz="1800" dirty="0"/>
              <a:t> de </a:t>
            </a:r>
            <a:r>
              <a:rPr lang="en-US" sz="1800" dirty="0" err="1"/>
              <a:t>produtos</a:t>
            </a:r>
            <a:r>
              <a:rPr lang="en-US" sz="1800" dirty="0"/>
              <a:t> para </a:t>
            </a:r>
            <a:r>
              <a:rPr lang="en-US" sz="1800" dirty="0" err="1"/>
              <a:t>reposição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loja</a:t>
            </a:r>
            <a:r>
              <a:rPr lang="en-US" sz="1800" dirty="0"/>
              <a:t>.</a:t>
            </a:r>
          </a:p>
          <a:p>
            <a:pPr marL="342000" indent="-342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519FEB-850D-AAAE-552D-A139893A051C}"/>
              </a:ext>
            </a:extLst>
          </p:cNvPr>
          <p:cNvSpPr txBox="1"/>
          <p:nvPr/>
        </p:nvSpPr>
        <p:spPr>
          <a:xfrm>
            <a:off x="582237" y="464703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JOVEM APRENDIZ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9145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0EF00ED-FD56-CD46-6947-D2936D500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22306"/>
              </p:ext>
            </p:extLst>
          </p:nvPr>
        </p:nvGraphicFramePr>
        <p:xfrm>
          <a:off x="309699" y="2753359"/>
          <a:ext cx="11572602" cy="23469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18541">
                  <a:extLst>
                    <a:ext uri="{9D8B030D-6E8A-4147-A177-3AD203B41FA5}">
                      <a16:colId xmlns:a16="http://schemas.microsoft.com/office/drawing/2014/main" val="1243804049"/>
                    </a:ext>
                  </a:extLst>
                </a:gridCol>
                <a:gridCol w="4124960">
                  <a:extLst>
                    <a:ext uri="{9D8B030D-6E8A-4147-A177-3AD203B41FA5}">
                      <a16:colId xmlns:a16="http://schemas.microsoft.com/office/drawing/2014/main" val="36787084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7181518"/>
                    </a:ext>
                  </a:extLst>
                </a:gridCol>
                <a:gridCol w="3703501">
                  <a:extLst>
                    <a:ext uri="{9D8B030D-6E8A-4147-A177-3AD203B41FA5}">
                      <a16:colId xmlns:a16="http://schemas.microsoft.com/office/drawing/2014/main" val="1202740504"/>
                    </a:ext>
                  </a:extLst>
                </a:gridCol>
              </a:tblGrid>
              <a:tr h="574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Nome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Cargo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Telefone Corporativo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E-mail Corporativo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55384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Karin Morgado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Coordenadora Nacional de Trade Marketing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(11) 94396-5578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hlinkClick r:id="rId3"/>
                        </a:rPr>
                        <a:t>karin.morgado@gamaitaly.com.br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extLst>
                  <a:ext uri="{0D108BD9-81ED-4DB2-BD59-A6C34878D82A}">
                    <a16:rowId xmlns:a16="http://schemas.microsoft.com/office/drawing/2014/main" val="2015366921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Katja Barreto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lvl="0"/>
                      <a:r>
                        <a:rPr lang="pt-BR" sz="1800" dirty="0"/>
                        <a:t>Supervisora de Merchandising Pleno</a:t>
                      </a: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(71) 99742-8168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hlinkClick r:id="rId4"/>
                        </a:rPr>
                        <a:t>katja.barreto@gamaitaly.com.br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extLst>
                  <a:ext uri="{0D108BD9-81ED-4DB2-BD59-A6C34878D82A}">
                    <a16:rowId xmlns:a16="http://schemas.microsoft.com/office/drawing/2014/main" val="1252180561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Laelton Almeida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Líder de Merchandising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(11) 93744-2665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hlinkClick r:id="rId5"/>
                        </a:rPr>
                        <a:t>laelton.almeida@gamaitaly.com.br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extLst>
                  <a:ext uri="{0D108BD9-81ED-4DB2-BD59-A6C34878D82A}">
                    <a16:rowId xmlns:a16="http://schemas.microsoft.com/office/drawing/2014/main" val="3172452804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Geovanna</a:t>
                      </a:r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 Melo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Jovem Aprendiz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hlinkClick r:id="rId6"/>
                        </a:rPr>
                        <a:t>aprendiz.trade@gamaitaly.com.br</a:t>
                      </a:r>
                      <a:endParaRPr lang="pt-BR" sz="18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741" marR="4741" marT="4741" marB="0" anchor="ctr"/>
                </a:tc>
                <a:extLst>
                  <a:ext uri="{0D108BD9-81ED-4DB2-BD59-A6C34878D82A}">
                    <a16:rowId xmlns:a16="http://schemas.microsoft.com/office/drawing/2014/main" val="4251345531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5C6A89C-CAA6-A62B-924E-9947D929C595}"/>
              </a:ext>
            </a:extLst>
          </p:cNvPr>
          <p:cNvSpPr txBox="1"/>
          <p:nvPr/>
        </p:nvSpPr>
        <p:spPr>
          <a:xfrm>
            <a:off x="550984" y="434223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CONTATO EQUIPE TRADE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6562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E9815D3-D0CB-E73F-F0B9-091D7ACC0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449452"/>
              </p:ext>
            </p:extLst>
          </p:nvPr>
        </p:nvGraphicFramePr>
        <p:xfrm>
          <a:off x="10257971" y="5527044"/>
          <a:ext cx="17852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256">
                  <a:extLst>
                    <a:ext uri="{9D8B030D-6E8A-4147-A177-3AD203B41FA5}">
                      <a16:colId xmlns:a16="http://schemas.microsoft.com/office/drawing/2014/main" val="3158411702"/>
                    </a:ext>
                  </a:extLst>
                </a:gridCol>
              </a:tblGrid>
              <a:tr h="362978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Afastado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5269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Férias</a:t>
                      </a:r>
                    </a:p>
                  </a:txBody>
                  <a:tcPr>
                    <a:solidFill>
                      <a:srgbClr val="1AE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03567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Vaga em Aberto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9155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3B040AEF-55FB-675C-EFCC-25EADB1686F3}"/>
              </a:ext>
            </a:extLst>
          </p:cNvPr>
          <p:cNvSpPr txBox="1"/>
          <p:nvPr/>
        </p:nvSpPr>
        <p:spPr>
          <a:xfrm>
            <a:off x="622104" y="476904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CONTATO EQUIPE PROMOTORES TRADE</a:t>
            </a:r>
            <a:endParaRPr lang="pt-BR" sz="28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8C58C9A-67CB-D56C-4CE7-08C7F28A2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61574"/>
              </p:ext>
            </p:extLst>
          </p:nvPr>
        </p:nvGraphicFramePr>
        <p:xfrm>
          <a:off x="487680" y="1254132"/>
          <a:ext cx="9692640" cy="53701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2914390384"/>
                    </a:ext>
                  </a:extLst>
                </a:gridCol>
                <a:gridCol w="1002467">
                  <a:extLst>
                    <a:ext uri="{9D8B030D-6E8A-4147-A177-3AD203B41FA5}">
                      <a16:colId xmlns:a16="http://schemas.microsoft.com/office/drawing/2014/main" val="16385965"/>
                    </a:ext>
                  </a:extLst>
                </a:gridCol>
                <a:gridCol w="1036065">
                  <a:extLst>
                    <a:ext uri="{9D8B030D-6E8A-4147-A177-3AD203B41FA5}">
                      <a16:colId xmlns:a16="http://schemas.microsoft.com/office/drawing/2014/main" val="247252785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75203403"/>
                    </a:ext>
                  </a:extLst>
                </a:gridCol>
                <a:gridCol w="1923868">
                  <a:extLst>
                    <a:ext uri="{9D8B030D-6E8A-4147-A177-3AD203B41FA5}">
                      <a16:colId xmlns:a16="http://schemas.microsoft.com/office/drawing/2014/main" val="3720232813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1830289432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2484170615"/>
                    </a:ext>
                  </a:extLst>
                </a:gridCol>
              </a:tblGrid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  <a:highlight>
                            <a:srgbClr val="A2C3A6"/>
                          </a:highlight>
                        </a:rPr>
                        <a:t>NOME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  <a:highlight>
                            <a:srgbClr val="A2C3A6"/>
                          </a:highlight>
                        </a:rPr>
                        <a:t>COORDENADOR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  <a:highlight>
                            <a:srgbClr val="A2C3A6"/>
                          </a:highlight>
                        </a:rPr>
                        <a:t>DATA ADMISSÃO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  <a:highlight>
                            <a:srgbClr val="A2C3A6"/>
                          </a:highlight>
                        </a:rPr>
                        <a:t>TELEFONE CORPORATIVO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  <a:highlight>
                            <a:srgbClr val="A2C3A6"/>
                          </a:highlight>
                        </a:rPr>
                        <a:t>E-MAIL CORPORATIVO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  <a:highlight>
                            <a:srgbClr val="A2C3A6"/>
                          </a:highlight>
                        </a:rPr>
                        <a:t>UF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  <a:highlight>
                            <a:srgbClr val="A2C3A6"/>
                          </a:highlight>
                        </a:rPr>
                        <a:t>CIDADE/ZONA GEO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A2C3A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>
                    <a:solidFill>
                      <a:srgbClr val="A0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0036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Adriana Gondim Vieria Gonçalves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13/01/2020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(11) 93754-7469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3"/>
                        </a:rPr>
                        <a:t>adriana.gondim@gamaitaly.com.br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RN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NATAL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723310939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Alessandra da Silva Carvalho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09/11/2022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(11) 95079-7323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4"/>
                        </a:rPr>
                        <a:t>alessandra.carvalho@gamaitaly.com.br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SP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GUARULHOS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4878567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Alessandra Guimarães de Lima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08/03/2017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(81) 98217-8685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5"/>
                        </a:rPr>
                        <a:t>alessandra.lima@gamaitaly.com.br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RECIFE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1272067455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Alexandre Morais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08/01/2024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NÃO TEM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6"/>
                        </a:rPr>
                        <a:t>alexandre.morais@gamaitaly.com.br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PORTO ALEGRE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2608973361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Amanda de Oliveira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06/12/2021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(32) 99840-3216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7"/>
                        </a:rPr>
                        <a:t>amanda.silva@gamaitaly.com.br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GO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GOIÂNIA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4047255296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Amanda Gonçalves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13/05/2019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(16) 99724-2513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8"/>
                        </a:rPr>
                        <a:t>amanda.goncalves@gamaitaly.com.br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RIBEIRÃO PRETO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2999551369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Amanda Vieira Santos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11/04/2017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(79) 99677-0217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9"/>
                        </a:rPr>
                        <a:t>amanda.santos@gamaitaly.com.br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BARRA DOS COQUEIROS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1478088203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Ana Caroline Aparecida Lemos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01/09/2021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(21) 99652-9419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10"/>
                        </a:rPr>
                        <a:t>ana.lemos@gamaitaly.com.br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MG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VARGINHA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4105683592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Ana Lúcia Ferreira de Sousa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21/01/2020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(61) 99993-6793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11"/>
                        </a:rPr>
                        <a:t>ana.lucia@gamaitaly.com.br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DF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SÃO SEBASTIÃO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2235738836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Andrea dos Santos Alves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06/11/2019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(21) 97130-1658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2"/>
                        </a:rPr>
                        <a:t>andrea.alves@gamaitaly.com.br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RJ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SÃO GONÇALO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3403769953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 err="1">
                          <a:effectLst/>
                        </a:rPr>
                        <a:t>Atuane</a:t>
                      </a:r>
                      <a:r>
                        <a:rPr lang="pt-BR" sz="900" u="none" strike="noStrike" dirty="0">
                          <a:effectLst/>
                        </a:rPr>
                        <a:t> Freire Amorim Oliveira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19/09/2016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(31) 97159-3213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13"/>
                        </a:rPr>
                        <a:t>atuane.amorim@gamaitaly.com.br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MG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CONTAGEM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111962981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Berenice </a:t>
                      </a:r>
                      <a:r>
                        <a:rPr lang="pt-BR" sz="900" u="none" strike="noStrike" dirty="0" err="1">
                          <a:effectLst/>
                        </a:rPr>
                        <a:t>Jameci</a:t>
                      </a:r>
                      <a:r>
                        <a:rPr lang="pt-BR" sz="900" u="none" strike="noStrike" dirty="0">
                          <a:effectLst/>
                        </a:rPr>
                        <a:t> Silveira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02/10/2023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(21) 97230-2144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14"/>
                        </a:rPr>
                        <a:t>berenice.silveira@gamaitaly.com.br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FLORIANÓPOLIS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2553609042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 err="1">
                          <a:effectLst/>
                        </a:rPr>
                        <a:t>Caline</a:t>
                      </a:r>
                      <a:r>
                        <a:rPr lang="pt-BR" sz="900" u="none" strike="noStrike" dirty="0">
                          <a:effectLst/>
                        </a:rPr>
                        <a:t> </a:t>
                      </a:r>
                      <a:r>
                        <a:rPr lang="pt-BR" sz="900" u="none" strike="noStrike" dirty="0" err="1">
                          <a:effectLst/>
                        </a:rPr>
                        <a:t>Daialy</a:t>
                      </a:r>
                      <a:r>
                        <a:rPr lang="pt-BR" sz="900" u="none" strike="noStrike" dirty="0">
                          <a:effectLst/>
                        </a:rPr>
                        <a:t> Correia Santos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NÃO TEM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SATUBA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1102496098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Camila Aparecida dos Reis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19/06/2023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(11) 94396-5359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15"/>
                        </a:rPr>
                        <a:t>camila.reis@gamaitaly.com.br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BRUSQUE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3465685670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Carlania</a:t>
                      </a:r>
                      <a:r>
                        <a:rPr lang="pt-BR" sz="900" u="none" strike="noStrike" dirty="0">
                          <a:effectLst/>
                        </a:rPr>
                        <a:t> Braga Vieira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19/05/2014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(98) 99241-3202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16"/>
                        </a:rPr>
                        <a:t>carlania.vieira@gamaitaly.com.br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SÃO JOSÉ DE RIBAMAR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858912699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Clayton Ferreira Sodré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14/07/2021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(86) 98106-5621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17"/>
                        </a:rPr>
                        <a:t>clayton.sodre@gamaitaly.com.br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ALM. TAMANDARÉ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151546167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Daniella Silva de Souza Subtil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01/12/2020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 (82) 98126-1947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  <a:hlinkClick r:id="rId18"/>
                        </a:rPr>
                        <a:t>daniella.silva@gamaitaly.com.br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RS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PORTO ALEGRE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4115241705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Dayanne de Araújo Costa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02/10/2017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(11) 93744-2560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19"/>
                        </a:rPr>
                        <a:t>dayanne.costa@gamaitaly.com.br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TERESINA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3259833894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Debora Oliveira Do Carmo Gonçalves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17/04/2014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(62) 99828-9964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0"/>
                        </a:rPr>
                        <a:t>debora.goncalves@gamaitaly.com.br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MG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SABARÁ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3239512487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Emanuelle Scoralick Medeiros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20/05/2022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(32) 99186-0861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  <a:hlinkClick r:id="rId21"/>
                        </a:rPr>
                        <a:t>emanuelle.medeiros@gamaitaly.com.br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MG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JUIZ DE FORA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4120377651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Vaga Aberta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NÃO TEM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MG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UBERLÂNDIA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1323914239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Fernanda de Fatima M. E. Sales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01/09/2015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(41) 99137-2882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2"/>
                        </a:rPr>
                        <a:t>fernanda.sales@gamaitaly.com.br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FAZENDA RIO DE GRANDE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extLst>
                  <a:ext uri="{0D108BD9-81ED-4DB2-BD59-A6C34878D82A}">
                    <a16:rowId xmlns:a16="http://schemas.microsoft.com/office/drawing/2014/main" val="2719027955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Fernanda Rodrigues Silva Soares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03/12/2019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(62) 99992-5496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3"/>
                        </a:rPr>
                        <a:t>fernanda.soares@gamaitaly.com.br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GO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GOIÂNIA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949933412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Flavia Xavier Cabral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01/03/2023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(92) 99472-1868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4"/>
                        </a:rPr>
                        <a:t>flavia.cabral@gamaialy.com.br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AM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MANAUS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2782611340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Flaviana Pereira Marcelino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15/01/2024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NÃO TEM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5"/>
                        </a:rPr>
                        <a:t>flaviana.marcelino@gamaitaly.com.br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RIBEIRÃO PRETO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3553667082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Franciane</a:t>
                      </a:r>
                      <a:r>
                        <a:rPr lang="pt-BR" sz="900" u="none" strike="noStrike" dirty="0">
                          <a:effectLst/>
                        </a:rPr>
                        <a:t> </a:t>
                      </a:r>
                      <a:r>
                        <a:rPr lang="pt-BR" sz="900" u="none" strike="noStrike" dirty="0" err="1">
                          <a:effectLst/>
                        </a:rPr>
                        <a:t>Patricia</a:t>
                      </a:r>
                      <a:r>
                        <a:rPr lang="pt-BR" sz="900" u="none" strike="noStrike" dirty="0">
                          <a:effectLst/>
                        </a:rPr>
                        <a:t> Ferreira da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08/01/2024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NÃO TEM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6"/>
                        </a:rPr>
                        <a:t>franciane.silva@gamaitaly.com.br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PILAR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239614732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Flaviana Paiva Maciel</a:t>
                      </a: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20/05/2024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(85) 98105-3568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linkClick r:id="rId27"/>
                        </a:rPr>
                        <a:t>francisca.monica@gamaitaly.com.br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CE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FORTALEZA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1690691497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Franklin Caetano de Oliveira Fontenele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04/12/2023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(62) 99630-2228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8"/>
                        </a:rPr>
                        <a:t>franklin.fontenele@gamaitaly.com.br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CURITIBA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76075061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Ireni de Oliveira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13/08/2012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(61) 99860-5423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9"/>
                        </a:rPr>
                        <a:t>ireni.silva@gamaitaly.com.br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DF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CEILÃNDIA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3527205859"/>
                  </a:ext>
                </a:extLst>
              </a:tr>
              <a:tr h="1732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Isabel Vitória dos Santos de Souza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09/11/2022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(71) 99640-5277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30"/>
                        </a:rPr>
                        <a:t>isabel.souza@gamaitaly.com.br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BA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SALVADOR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6" marR="4856" marT="4856" marB="0" anchor="b"/>
                </a:tc>
                <a:extLst>
                  <a:ext uri="{0D108BD9-81ED-4DB2-BD59-A6C34878D82A}">
                    <a16:rowId xmlns:a16="http://schemas.microsoft.com/office/drawing/2014/main" val="63570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23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119A7B-50DA-F170-3B3D-FEBD4E1A7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78638"/>
              </p:ext>
            </p:extLst>
          </p:nvPr>
        </p:nvGraphicFramePr>
        <p:xfrm>
          <a:off x="10363200" y="5592192"/>
          <a:ext cx="17852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256">
                  <a:extLst>
                    <a:ext uri="{9D8B030D-6E8A-4147-A177-3AD203B41FA5}">
                      <a16:colId xmlns:a16="http://schemas.microsoft.com/office/drawing/2014/main" val="3158411702"/>
                    </a:ext>
                  </a:extLst>
                </a:gridCol>
              </a:tblGrid>
              <a:tr h="362978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Afastado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5269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Férias</a:t>
                      </a:r>
                    </a:p>
                  </a:txBody>
                  <a:tcPr>
                    <a:solidFill>
                      <a:srgbClr val="1AE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03567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Vaga em Aberto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9155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9041E1A-ADED-6B3C-1F3F-EB931ACA0477}"/>
              </a:ext>
            </a:extLst>
          </p:cNvPr>
          <p:cNvSpPr txBox="1"/>
          <p:nvPr/>
        </p:nvSpPr>
        <p:spPr>
          <a:xfrm>
            <a:off x="550984" y="455567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CONTATO EQUIPE PROMOTORES TRADE</a:t>
            </a:r>
            <a:endParaRPr lang="pt-BR" sz="28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FA37FD-7374-F207-0D6C-B88AAB58A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13365"/>
              </p:ext>
            </p:extLst>
          </p:nvPr>
        </p:nvGraphicFramePr>
        <p:xfrm>
          <a:off x="550984" y="1239520"/>
          <a:ext cx="9629336" cy="53921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00453">
                  <a:extLst>
                    <a:ext uri="{9D8B030D-6E8A-4147-A177-3AD203B41FA5}">
                      <a16:colId xmlns:a16="http://schemas.microsoft.com/office/drawing/2014/main" val="649030529"/>
                    </a:ext>
                  </a:extLst>
                </a:gridCol>
                <a:gridCol w="940224">
                  <a:extLst>
                    <a:ext uri="{9D8B030D-6E8A-4147-A177-3AD203B41FA5}">
                      <a16:colId xmlns:a16="http://schemas.microsoft.com/office/drawing/2014/main" val="3206218439"/>
                    </a:ext>
                  </a:extLst>
                </a:gridCol>
                <a:gridCol w="1067623">
                  <a:extLst>
                    <a:ext uri="{9D8B030D-6E8A-4147-A177-3AD203B41FA5}">
                      <a16:colId xmlns:a16="http://schemas.microsoft.com/office/drawing/2014/main" val="2157258842"/>
                    </a:ext>
                  </a:extLst>
                </a:gridCol>
                <a:gridCol w="1420042">
                  <a:extLst>
                    <a:ext uri="{9D8B030D-6E8A-4147-A177-3AD203B41FA5}">
                      <a16:colId xmlns:a16="http://schemas.microsoft.com/office/drawing/2014/main" val="784160430"/>
                    </a:ext>
                  </a:extLst>
                </a:gridCol>
                <a:gridCol w="2062689">
                  <a:extLst>
                    <a:ext uri="{9D8B030D-6E8A-4147-A177-3AD203B41FA5}">
                      <a16:colId xmlns:a16="http://schemas.microsoft.com/office/drawing/2014/main" val="664854828"/>
                    </a:ext>
                  </a:extLst>
                </a:gridCol>
                <a:gridCol w="549359">
                  <a:extLst>
                    <a:ext uri="{9D8B030D-6E8A-4147-A177-3AD203B41FA5}">
                      <a16:colId xmlns:a16="http://schemas.microsoft.com/office/drawing/2014/main" val="1539785660"/>
                    </a:ext>
                  </a:extLst>
                </a:gridCol>
                <a:gridCol w="1388946">
                  <a:extLst>
                    <a:ext uri="{9D8B030D-6E8A-4147-A177-3AD203B41FA5}">
                      <a16:colId xmlns:a16="http://schemas.microsoft.com/office/drawing/2014/main" val="3141043378"/>
                    </a:ext>
                  </a:extLst>
                </a:gridCol>
              </a:tblGrid>
              <a:tr h="1448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NOME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COORDENADOR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DATA ADMISSÃO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TELEFONE CORPORATIVO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E-MAIL CORPORATIVO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>
                          <a:effectLst/>
                        </a:rPr>
                        <a:t>UF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CIDADE/ZONA GEO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>
                    <a:solidFill>
                      <a:srgbClr val="A0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24057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Jessica Costa Ruas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05/08/2013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(19) 99735-3723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3"/>
                        </a:rPr>
                        <a:t>jessica.costa@gamaitaly.com.br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VILA VELHA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3631173530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Jonas de Souza Alves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20/02/2020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 (11) 94495-5532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  <a:hlinkClick r:id="rId4"/>
                        </a:rPr>
                        <a:t>jonas.alves@gamaitaly.com.br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SP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SÃO PAULO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1220327896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Juliana do Nascimento </a:t>
                      </a:r>
                      <a:r>
                        <a:rPr lang="pt-BR" sz="900" u="none" strike="noStrike" dirty="0" err="1">
                          <a:effectLst/>
                        </a:rPr>
                        <a:t>Riberi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13/12/2017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(92) 99261-9716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5"/>
                        </a:rPr>
                        <a:t>juliana.riberi@gamaitaly.com.br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AM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MANAUS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361670769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Leidiany</a:t>
                      </a:r>
                      <a:r>
                        <a:rPr lang="pt-BR" sz="900" u="none" strike="noStrike" dirty="0">
                          <a:effectLst/>
                        </a:rPr>
                        <a:t> Leny Da Silva Tavares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04/04/2011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(21) 97190-9483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6"/>
                        </a:rPr>
                        <a:t>leidiany.leny@gamaitaly.com.br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RECIFE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4149485233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Vanessa </a:t>
                      </a:r>
                      <a:r>
                        <a:rPr lang="pt-BR" sz="900" u="none" strike="noStrike" dirty="0" err="1">
                          <a:effectLst/>
                        </a:rPr>
                        <a:t>tenorio</a:t>
                      </a:r>
                      <a:r>
                        <a:rPr lang="pt-BR" sz="900" u="none" strike="noStrike" dirty="0">
                          <a:effectLst/>
                        </a:rPr>
                        <a:t> </a:t>
                      </a:r>
                      <a:r>
                        <a:rPr lang="pt-BR" sz="900" u="none" strike="noStrike" dirty="0" err="1">
                          <a:effectLst/>
                        </a:rPr>
                        <a:t>ferreira</a:t>
                      </a:r>
                      <a:r>
                        <a:rPr lang="pt-BR" sz="900" u="none" strike="noStrike" dirty="0">
                          <a:effectLst/>
                        </a:rPr>
                        <a:t>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20/05/2024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SÃO PAULO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69839527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Lúcia Helena Xavier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05/03/2018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(11) 99856-1911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7"/>
                        </a:rPr>
                        <a:t>lucia.xavier@gamaitaly.com.br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SC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SÃO JOSÉ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395044979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Luciana Garcia Vicente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05/10/2020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(11) 99448-9169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linkClick r:id="rId8"/>
                        </a:rPr>
                        <a:t>luciana.garcia@gamaitaly.com.br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FORTALEZA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857238322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Lucila Maria de Almeida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14/06/2021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(21) 96754-3964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9"/>
                        </a:rPr>
                        <a:t>lucila.almeida@gamaitaly.com.br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RJ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RIO DE JANEIRO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80803225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Maitê de Freitas Costa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19/06/2023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(96) 99104-1900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0"/>
                        </a:rPr>
                        <a:t>maite.costa@gamaitaly.com.br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MACAPÁ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4115959083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Maria Angélica Alves de Albuquerque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14/09/2020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(19) 99883-3011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linkClick r:id="rId11"/>
                        </a:rPr>
                        <a:t>maria.albuquerque@gamaitaly.com.br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SATUBA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3677518540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Maria Tatiane dos S. Silva G.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03/07/2012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(71) 99742-8145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linkClick r:id="rId12"/>
                        </a:rPr>
                        <a:t>maria.tatiane@gamaitaly.com.br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BA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LAURO DE FREITAS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889287080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Michele Honório de Souza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01/08/2012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(11) 99683-8742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3"/>
                        </a:rPr>
                        <a:t>michele.honorio@gamaitaly.com.br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JUNDIAÍ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1831864283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 err="1">
                          <a:effectLst/>
                        </a:rPr>
                        <a:t>Nivia</a:t>
                      </a:r>
                      <a:r>
                        <a:rPr lang="pt-BR" sz="900" u="none" strike="noStrike" dirty="0">
                          <a:effectLst/>
                        </a:rPr>
                        <a:t> Cristina Moreira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05/09/2017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(13) 99642-2429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4"/>
                        </a:rPr>
                        <a:t>nivia.cristina@gamaitaly.com.br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SANTOS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4020669585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 err="1">
                          <a:effectLst/>
                        </a:rPr>
                        <a:t>Patricia</a:t>
                      </a:r>
                      <a:r>
                        <a:rPr lang="pt-BR" sz="900" u="none" strike="noStrike" dirty="0">
                          <a:effectLst/>
                        </a:rPr>
                        <a:t> Aparecida Batista de Souza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LAELTON ALMEIDA</a:t>
                      </a: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08/05/2019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(11) 93752-2331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5"/>
                        </a:rPr>
                        <a:t>patricia.souza@gamaitaly.com.br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SP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OSASCO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1568937902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Patricia</a:t>
                      </a:r>
                      <a:r>
                        <a:rPr lang="pt-BR" sz="900" u="none" strike="noStrike" dirty="0">
                          <a:effectLst/>
                        </a:rPr>
                        <a:t> Coelho da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20/03/2017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(81) 97112-2736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  <a:hlinkClick r:id="rId16"/>
                        </a:rPr>
                        <a:t>patricia.coelho@gamaitaly.com.br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RECIFE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1757891476"/>
                  </a:ext>
                </a:extLst>
              </a:tr>
              <a:tr h="661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Patrícia Leocádia Gouveia Campos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LAELTON ALMEIDA</a:t>
                      </a: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18/11/2019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(62) 99900-7311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7" tooltip="mailto:patricia.gouveia@gamaitaly.com.br&#10;"/>
                        </a:rPr>
                        <a:t>patricia.gouveia@gamaitaly.com.br</a:t>
                      </a:r>
                      <a:br>
                        <a:rPr lang="pt-BR" sz="900" u="none" strike="noStrike" dirty="0">
                          <a:effectLst/>
                          <a:hlinkClick r:id="rId17" tooltip="mailto:patricia.gouveia@gamaitaly.com.br&#10;"/>
                        </a:rPr>
                      </a:b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MAUÀ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487850153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Ricardo Alves da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LAELTON ALMEIDA</a:t>
                      </a: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12/04/2022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(11) 94396-2325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  <a:hlinkClick r:id="rId18"/>
                        </a:rPr>
                        <a:t>ricardo.silva@gamaitaly.com.br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SP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SÃO PAULO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3133690330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Rosileide</a:t>
                      </a:r>
                      <a:r>
                        <a:rPr lang="pt-BR" sz="900" u="none" strike="noStrike" dirty="0">
                          <a:effectLst/>
                        </a:rPr>
                        <a:t> Costa dos Santos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11/09/2017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(11) 95079-7214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19"/>
                        </a:rPr>
                        <a:t>rosileide.santos@gamaitaly.com.br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PB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JOÃO PESSOA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118784979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Sandra Conceição de Jesus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08/01/2024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NÃO TEM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0"/>
                        </a:rPr>
                        <a:t>sandra.jesus@gamaitaly.com.br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BA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SALVADOR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531321221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Sara Lopes da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06/06/2022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(91) 99354-9491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1"/>
                        </a:rPr>
                        <a:t>sara.silva@gamaitaly.com.br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ANANINDEUA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2020294403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Silvia Cristina Ribeiro dos Santos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10/05/2022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(83) 98171-8673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2"/>
                        </a:rPr>
                        <a:t>silvia.santos@gamaitaly.com.br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CE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FORTALEZA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103471278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Stephany</a:t>
                      </a:r>
                      <a:r>
                        <a:rPr lang="pt-BR" sz="900" u="none" strike="noStrike" dirty="0">
                          <a:effectLst/>
                        </a:rPr>
                        <a:t> </a:t>
                      </a:r>
                      <a:r>
                        <a:rPr lang="pt-BR" sz="900" u="none" strike="noStrike" dirty="0" err="1">
                          <a:effectLst/>
                        </a:rPr>
                        <a:t>Thaiany</a:t>
                      </a:r>
                      <a:r>
                        <a:rPr lang="pt-BR" sz="900" u="none" strike="noStrike" dirty="0">
                          <a:effectLst/>
                        </a:rPr>
                        <a:t> da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08/01/2024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NÃO TEM</a:t>
                      </a:r>
                      <a:endParaRPr lang="pt-BR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3"/>
                        </a:rPr>
                        <a:t>stephany.silva@gamaitaly.com.br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PE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RECIFE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3268192880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 err="1">
                          <a:effectLst/>
                        </a:rPr>
                        <a:t>Urides</a:t>
                      </a:r>
                      <a:r>
                        <a:rPr lang="pt-BR" sz="900" u="none" strike="noStrike" dirty="0">
                          <a:effectLst/>
                        </a:rPr>
                        <a:t> da Silva Lopes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KATJA BARRETO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19/07/2012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(11) 97468-1829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4"/>
                        </a:rPr>
                        <a:t>urides.silva@gamaitaly.com.br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BA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SALVADOR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3647591170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Vanessa </a:t>
                      </a:r>
                      <a:r>
                        <a:rPr lang="pt-BR" sz="900" u="none" strike="noStrike" dirty="0" err="1">
                          <a:effectLst/>
                        </a:rPr>
                        <a:t>Egea</a:t>
                      </a:r>
                      <a:r>
                        <a:rPr lang="pt-BR" sz="900" u="none" strike="noStrike" dirty="0">
                          <a:effectLst/>
                        </a:rPr>
                        <a:t> da Silva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19/06/2017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(11) 94239-7907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5"/>
                        </a:rPr>
                        <a:t>vanessa.silva@gamaitaly.com.br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SP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GUARULHOS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269278254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Vanessa Oliveira de Matos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14/08/2023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(11) 94143-8446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6"/>
                        </a:rPr>
                        <a:t>vanessa.matos@gamaitaly.com.br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GO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GOIÂNIA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2313336915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Vitor Marques Carvalho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09/02/2015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(21) 97285-3464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7"/>
                        </a:rPr>
                        <a:t>vitor.carvalho@gamaitaly.com.br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RJ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SÃO GONÇALO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2158591489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Waleska </a:t>
                      </a:r>
                      <a:r>
                        <a:rPr lang="pt-BR" sz="900" u="none" strike="noStrike" dirty="0" err="1">
                          <a:effectLst/>
                        </a:rPr>
                        <a:t>Metzker</a:t>
                      </a:r>
                      <a:r>
                        <a:rPr lang="pt-BR" sz="900" u="none" strike="noStrike" dirty="0">
                          <a:effectLst/>
                        </a:rPr>
                        <a:t> Teixeira M.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01/08/2012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(31) 97159-3346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  <a:hlinkClick r:id="rId28"/>
                        </a:rPr>
                        <a:t>waleska.metzker@gamaitaly.com.br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MG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RIBEIRÃO DAS NEVES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ctr"/>
                </a:tc>
                <a:extLst>
                  <a:ext uri="{0D108BD9-81ED-4DB2-BD59-A6C34878D82A}">
                    <a16:rowId xmlns:a16="http://schemas.microsoft.com/office/drawing/2014/main" val="216015666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Zuleide Lopes da Silva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13/08/2012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(84) 98101-4739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  <a:hlinkClick r:id="rId29"/>
                        </a:rPr>
                        <a:t>zuleide.lopes@gamaitaly.com.br</a:t>
                      </a:r>
                      <a:endParaRPr lang="pt-BR" sz="9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>
                          <a:effectLst/>
                        </a:rPr>
                        <a:t>RN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NATAL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1376766869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Robson da Silva</a:t>
                      </a: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LAELTON ALMEIDA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20/05/2024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SP</a:t>
                      </a: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SÃO PAULO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131473188"/>
                  </a:ext>
                </a:extLst>
              </a:tr>
              <a:tr h="1713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Sirlene Gonçalves Torres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KATJA BARRETO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u="none" strike="noStrike" dirty="0">
                          <a:effectLst/>
                        </a:rPr>
                        <a:t> 20/05/2024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AM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 MANAUS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0" marR="4740" marT="4740" marB="0" anchor="b"/>
                </a:tc>
                <a:extLst>
                  <a:ext uri="{0D108BD9-81ED-4DB2-BD59-A6C34878D82A}">
                    <a16:rowId xmlns:a16="http://schemas.microsoft.com/office/drawing/2014/main" val="401663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23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119A7B-50DA-F170-3B3D-FEBD4E1A7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85758"/>
              </p:ext>
            </p:extLst>
          </p:nvPr>
        </p:nvGraphicFramePr>
        <p:xfrm>
          <a:off x="10363200" y="5256912"/>
          <a:ext cx="17852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256">
                  <a:extLst>
                    <a:ext uri="{9D8B030D-6E8A-4147-A177-3AD203B41FA5}">
                      <a16:colId xmlns:a16="http://schemas.microsoft.com/office/drawing/2014/main" val="3158411702"/>
                    </a:ext>
                  </a:extLst>
                </a:gridCol>
              </a:tblGrid>
              <a:tr h="362978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Afastado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5269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Férias</a:t>
                      </a:r>
                    </a:p>
                  </a:txBody>
                  <a:tcPr>
                    <a:solidFill>
                      <a:srgbClr val="1AE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03567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Vaga em Aberto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9155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3B8ADE0-81AF-E965-4A87-6BE0E225F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858452"/>
              </p:ext>
            </p:extLst>
          </p:nvPr>
        </p:nvGraphicFramePr>
        <p:xfrm>
          <a:off x="789940" y="1493203"/>
          <a:ext cx="8630920" cy="91313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129405237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92035824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536167779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1446503914"/>
                    </a:ext>
                  </a:extLst>
                </a:gridCol>
                <a:gridCol w="528320">
                  <a:extLst>
                    <a:ext uri="{9D8B030D-6E8A-4147-A177-3AD203B41FA5}">
                      <a16:colId xmlns:a16="http://schemas.microsoft.com/office/drawing/2014/main" val="3882282441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408987363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NOME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COORDENADOR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DATA ADMISSÃO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SIT. FOLHA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CIDADE/ZONA GEO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453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 err="1">
                          <a:effectLst/>
                        </a:rPr>
                        <a:t>Criciane</a:t>
                      </a:r>
                      <a:r>
                        <a:rPr lang="pt-BR" sz="1050" u="none" strike="noStrike" dirty="0">
                          <a:effectLst/>
                        </a:rPr>
                        <a:t> da Silva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KATJA BARRETO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15/05/2023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AGÊNCIA GENIALE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PR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PONTA GROSSA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14454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Dayana Cosmo Oliveira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KATJA BARRETO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16/08/2022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AGÊNCIA GENIALE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AC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RIO BRANCO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62999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Eduarda Cristina de Lima Morici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KATJA BARRETO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08/11/2022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AGÊNCIA GENIALE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PR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GUARAPUAVA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7032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Ellem Maria Pinto Gomes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KATJA BARRETO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15/02/2023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AGÊNCIA GENIALE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>
                          <a:effectLst/>
                        </a:rPr>
                        <a:t>AM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u="none" strike="noStrike" dirty="0">
                          <a:effectLst/>
                        </a:rPr>
                        <a:t>MANAUS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168074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0AB4721-386F-D205-3AE6-699159871097}"/>
              </a:ext>
            </a:extLst>
          </p:cNvPr>
          <p:cNvSpPr txBox="1"/>
          <p:nvPr/>
        </p:nvSpPr>
        <p:spPr>
          <a:xfrm>
            <a:off x="1592580" y="3711441"/>
            <a:ext cx="8016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Montserrat" panose="00000500000000000000" pitchFamily="2" charset="0"/>
              </a:rPr>
              <a:t>Por motivos trabalhistas, o contato de telefone e e-mail dos promotores terceirizados não poderão ser compartilhados, levando em consideração que não trabalham com celular corporativo.</a:t>
            </a:r>
          </a:p>
          <a:p>
            <a:pPr algn="ctr"/>
            <a:endParaRPr lang="pt-BR" sz="1400" b="1" dirty="0">
              <a:latin typeface="Montserrat" panose="00000500000000000000" pitchFamily="2" charset="0"/>
            </a:endParaRPr>
          </a:p>
          <a:p>
            <a:pPr algn="ctr"/>
            <a:r>
              <a:rPr lang="pt-BR" sz="1400" b="1" dirty="0">
                <a:latin typeface="Montserrat" panose="00000500000000000000" pitchFamily="2" charset="0"/>
              </a:rPr>
              <a:t>Qualquer dúvidas sobre a equipe terceira, contatar a Katja Barreto.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7BFA75-89F7-0C82-28E9-913516304316}"/>
              </a:ext>
            </a:extLst>
          </p:cNvPr>
          <p:cNvSpPr txBox="1"/>
          <p:nvPr/>
        </p:nvSpPr>
        <p:spPr>
          <a:xfrm>
            <a:off x="622104" y="476904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CONTATO EQUIPE PROMOTORES GENIALE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7936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119A7B-50DA-F170-3B3D-FEBD4E1A7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41885"/>
              </p:ext>
            </p:extLst>
          </p:nvPr>
        </p:nvGraphicFramePr>
        <p:xfrm>
          <a:off x="10241280" y="5622672"/>
          <a:ext cx="17852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256">
                  <a:extLst>
                    <a:ext uri="{9D8B030D-6E8A-4147-A177-3AD203B41FA5}">
                      <a16:colId xmlns:a16="http://schemas.microsoft.com/office/drawing/2014/main" val="3158411702"/>
                    </a:ext>
                  </a:extLst>
                </a:gridCol>
              </a:tblGrid>
              <a:tr h="362978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Afastado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215269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Férias</a:t>
                      </a:r>
                    </a:p>
                  </a:txBody>
                  <a:tcPr>
                    <a:solidFill>
                      <a:srgbClr val="1AE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03567"/>
                  </a:ext>
                </a:extLst>
              </a:tr>
              <a:tr h="362978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Vaga em Aberto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9155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6175938-AD5D-7AD0-F1B7-8EF62CAF2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93834"/>
              </p:ext>
            </p:extLst>
          </p:nvPr>
        </p:nvGraphicFramePr>
        <p:xfrm>
          <a:off x="838200" y="1225148"/>
          <a:ext cx="6294120" cy="54948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3039186410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429362409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393499104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398043928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1723170406"/>
                    </a:ext>
                  </a:extLst>
                </a:gridCol>
              </a:tblGrid>
              <a:tr h="1162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7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NOME DO PROMOTOR</a:t>
                      </a:r>
                      <a:endParaRPr lang="pt-BR" sz="75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TIPO DE PROMOTOR</a:t>
                      </a:r>
                      <a:endParaRPr lang="pt-BR" sz="75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SIT. FOLHA</a:t>
                      </a:r>
                      <a:endParaRPr lang="pt-BR" sz="7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67" marR="1467" marT="1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ESTADO</a:t>
                      </a:r>
                      <a:endParaRPr lang="pt-BR" sz="75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CIDADE DO PDV</a:t>
                      </a:r>
                      <a:endParaRPr lang="pt-BR" sz="75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1222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ANA MARIA DAS CHAGAS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CONTAGEM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771560552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ANA MARIA DAS CHAGAS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IBIRITE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123152641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ANA MARIA DAS CHAGAS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BETIM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410092541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BRUNO CARMO DA SILVA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NOVA LIMA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4268558585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NADIA SABRINA ESTEVAO DOS SANTOS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CONTAGEM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872834733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ROGERIO MORAIS DA SILVA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RIBEIRAO DAS NEVES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017780127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SIDNEY ALVES DA SILVA JUNIOR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BETIM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357495460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ANNA CLARA DA SILVA MACEDO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LAGOA SANTA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39940852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PABLO ERNANDO NUNES SANTANA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MONTES CLAROS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285743566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PEDRO HENRIQUE RIBEIRO DE JESUS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MONTES CLAROS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558484076"/>
                  </a:ext>
                </a:extLst>
              </a:tr>
              <a:tr h="81091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MIRES GLEZ DOS SANTOS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UBERLANDIA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155432095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RHAYNE VITORIA QUEIROZ SILVA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SANTA LUZIA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91659661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BEATRIZ APARECIDA ABILIO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BARBACENA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634520822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RAIARA ESTEFANE DE SOUZA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DIVINOPOLIS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883787294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CAROLINE DIAS MAGALHAES SOUZA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PARA DE MINAS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727159567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EDUARDA APARECIDA RODRIGUES SOARES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PARA DE MINAS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80293351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GRAZIELLE KENIA DOS SANTOS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MATEUS LEME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966339930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SIDNEY FERREIRA GOMES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SETE LAGOAS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40350384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MARIA EDUARDA MAIA PAIVA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CONSELHEIRO LAFAIETE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721669560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MARIA EDUARDA RODRIGUES FERREIRA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RIBEIRAO DAS NEVES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640821409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ROGERIO MORAIS DA SILVA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ESMERALDAS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452781035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ALEJANDRO RODRIGUES ALVES DOS SANTOS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VESPASIANO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218453292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FABRICIO MARQUES DA SILVA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RIBEIRAO DAS NEVES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278500153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GRAZIELA MARQUES BATISTA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PEDRO LEOPOLDO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4017779730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ROBERTH GARCIA MACHADO SOARES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LAGOA SANTA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92261261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ROSANA ANDRADE EVANGELISTA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CONGONHAS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716543077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SILBERTO DOS SANTOS XAVIER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IGARAPE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228796158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JOEL SANTOS DE OLIVEIRA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UBERLANDIA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112164698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KAICO DE ARAUJO COSTA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UNAI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740615877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ALEXSANDRO HENRIQUE COSTA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ARAXA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054842902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JULIANA RODRIGUES CALIXTO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JUIZ DE FORA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700578523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CAROLINE APARECIDA BARBOSA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LAVRAS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822766929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ALYSSON DANIEL COSTA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IPATINGA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720649541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JOSE BRUNO CAMPOS BARBOSA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UBERABA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468708182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YGOR TANDELLO DE GOUVEIA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POUSO ALEGRE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3626730699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NIKOLAS BRENER DA SILVA SANTOS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GOVERNADOR VALADARES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670056124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ANA MARIA DAS CHAGAS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BELO HORIZONTE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4042370760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BRUNO CARMO DA SILVA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BELO HORIZONTE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4220878996"/>
                  </a:ext>
                </a:extLst>
              </a:tr>
              <a:tr h="160345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MARIA EDUARDA RODRIGUES FERREIRA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BELO HORIZONTE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1299295047"/>
                  </a:ext>
                </a:extLst>
              </a:tr>
              <a:tr h="120720"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MATEUS ALMEIDA DAS GRACAS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COMPARTILHADO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pt-BR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PROGRAMAFEEDBACK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MG</a:t>
                      </a:r>
                      <a:endParaRPr lang="pt-BR" sz="75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BELO HORIZONTE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1467" marR="1467" marT="1467" marB="0" anchor="b"/>
                </a:tc>
                <a:extLst>
                  <a:ext uri="{0D108BD9-81ED-4DB2-BD59-A6C34878D82A}">
                    <a16:rowId xmlns:a16="http://schemas.microsoft.com/office/drawing/2014/main" val="227726411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1272F6A-C96E-D097-B96D-E54616EFDE66}"/>
              </a:ext>
            </a:extLst>
          </p:cNvPr>
          <p:cNvSpPr txBox="1"/>
          <p:nvPr/>
        </p:nvSpPr>
        <p:spPr>
          <a:xfrm>
            <a:off x="7325360" y="2255520"/>
            <a:ext cx="4582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Montserrat" panose="00000500000000000000" pitchFamily="2" charset="0"/>
              </a:rPr>
              <a:t>Por motivos trabalhistas, o contato de telefone e e-mail dos promotores terceirizados não poderão ser compartilhados, levando em consideração que não trabalham com celular corporativo.</a:t>
            </a:r>
          </a:p>
          <a:p>
            <a:pPr algn="ctr"/>
            <a:endParaRPr lang="pt-BR" sz="1400" b="1" dirty="0">
              <a:latin typeface="Montserrat" panose="00000500000000000000" pitchFamily="2" charset="0"/>
            </a:endParaRPr>
          </a:p>
          <a:p>
            <a:pPr algn="ctr"/>
            <a:r>
              <a:rPr lang="pt-BR" sz="1400" b="1" dirty="0">
                <a:latin typeface="Montserrat" panose="00000500000000000000" pitchFamily="2" charset="0"/>
              </a:rPr>
              <a:t>Qualquer dúvidas sobre a equipe terceira, contatar a Katja Barreto.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3DB1DD-26E5-6583-FCA4-B0B394F1E0D8}"/>
              </a:ext>
            </a:extLst>
          </p:cNvPr>
          <p:cNvSpPr txBox="1"/>
          <p:nvPr/>
        </p:nvSpPr>
        <p:spPr>
          <a:xfrm>
            <a:off x="622104" y="476904"/>
            <a:ext cx="9375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EQUIPE PROMOTORES PROGRAMA FEEDBACK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0399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987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8800" dirty="0">
                <a:latin typeface="Montserrat ExtraBold" panose="00000900000000000000" pitchFamily="50" charset="0"/>
              </a:rPr>
              <a:t>OBRIGADA!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81" y="5235387"/>
            <a:ext cx="1830637" cy="13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752" y="3592419"/>
            <a:ext cx="8613887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ESTRUTURA TRADE MARKETING MAIO 2024</a:t>
            </a:r>
          </a:p>
        </p:txBody>
      </p:sp>
    </p:spTree>
    <p:extLst>
      <p:ext uri="{BB962C8B-B14F-4D97-AF65-F5344CB8AC3E}">
        <p14:creationId xmlns:p14="http://schemas.microsoft.com/office/powerpoint/2010/main" val="316681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65A97B63-0B29-4806-6451-38B91047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2170112"/>
            <a:ext cx="9525000" cy="2517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b="1" dirty="0">
                <a:latin typeface="Montserrat" panose="00000500000000000000" pitchFamily="50" charset="0"/>
              </a:rPr>
              <a:t>Resumo</a:t>
            </a:r>
            <a:r>
              <a:rPr lang="en-US" sz="2400" b="1" dirty="0">
                <a:latin typeface="Montserrat" panose="00000500000000000000" pitchFamily="50" charset="0"/>
              </a:rPr>
              <a:t> </a:t>
            </a:r>
            <a:r>
              <a:rPr lang="pt-BR" sz="2400" b="1" dirty="0">
                <a:latin typeface="Montserrat" panose="00000500000000000000" pitchFamily="50" charset="0"/>
              </a:rPr>
              <a:t>geral</a:t>
            </a:r>
            <a:r>
              <a:rPr lang="en-US" sz="2400" b="1" dirty="0">
                <a:latin typeface="Montserrat" panose="00000500000000000000" pitchFamily="50" charset="0"/>
              </a:rPr>
              <a:t> equipe de promotores </a:t>
            </a:r>
            <a:r>
              <a:rPr lang="pt-BR" sz="2400" b="1" dirty="0">
                <a:latin typeface="Montserrat" panose="00000500000000000000" pitchFamily="50" charset="0"/>
              </a:rPr>
              <a:t>em</a:t>
            </a:r>
            <a:r>
              <a:rPr lang="en-US" sz="2400" b="1" dirty="0">
                <a:latin typeface="Montserrat" panose="00000500000000000000" pitchFamily="50" charset="0"/>
              </a:rPr>
              <a:t> Maio 2024</a:t>
            </a:r>
          </a:p>
          <a:p>
            <a:pPr marL="0" indent="0">
              <a:buNone/>
            </a:pPr>
            <a:endParaRPr lang="en-US" sz="2400" b="1" dirty="0">
              <a:latin typeface="Montserrat" panose="00000500000000000000" pitchFamily="50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400" b="1" dirty="0" err="1">
                <a:solidFill>
                  <a:srgbClr val="006666"/>
                </a:solidFill>
                <a:latin typeface="Montserrat" panose="00000500000000000000" pitchFamily="50" charset="0"/>
              </a:rPr>
              <a:t>Promotores</a:t>
            </a:r>
            <a:r>
              <a:rPr lang="en-US" sz="2400" b="1" dirty="0">
                <a:solidFill>
                  <a:srgbClr val="006666"/>
                </a:solidFill>
                <a:latin typeface="Montserrat" panose="00000500000000000000" pitchFamily="50" charset="0"/>
              </a:rPr>
              <a:t> </a:t>
            </a:r>
            <a:r>
              <a:rPr lang="pt-BR" sz="2400" b="1" dirty="0">
                <a:solidFill>
                  <a:srgbClr val="006666"/>
                </a:solidFill>
                <a:latin typeface="Montserrat" panose="00000500000000000000" pitchFamily="50" charset="0"/>
              </a:rPr>
              <a:t>Diretos</a:t>
            </a:r>
            <a:r>
              <a:rPr lang="en-US" sz="2400" b="1" dirty="0">
                <a:solidFill>
                  <a:srgbClr val="006666"/>
                </a:solidFill>
                <a:latin typeface="Montserrat" panose="00000500000000000000" pitchFamily="50" charset="0"/>
              </a:rPr>
              <a:t> - </a:t>
            </a:r>
            <a:r>
              <a:rPr lang="en-US" sz="2400" dirty="0">
                <a:latin typeface="Montserrat" panose="00000500000000000000" pitchFamily="50" charset="0"/>
              </a:rPr>
              <a:t>60 </a:t>
            </a:r>
            <a:r>
              <a:rPr lang="pt-BR" sz="2400" dirty="0">
                <a:latin typeface="Montserrat" panose="00000500000000000000" pitchFamily="50" charset="0"/>
              </a:rPr>
              <a:t>promotores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b="1" dirty="0" err="1">
                <a:solidFill>
                  <a:srgbClr val="006666"/>
                </a:solidFill>
                <a:latin typeface="Montserrat" panose="00000500000000000000" pitchFamily="50" charset="0"/>
              </a:rPr>
              <a:t>Promotores</a:t>
            </a:r>
            <a:r>
              <a:rPr lang="en-US" sz="2400" b="1" dirty="0">
                <a:solidFill>
                  <a:srgbClr val="006666"/>
                </a:solidFill>
                <a:latin typeface="Montserrat" panose="00000500000000000000" pitchFamily="50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Montserrat" panose="00000500000000000000" pitchFamily="50" charset="0"/>
              </a:rPr>
              <a:t>Terceirizados</a:t>
            </a:r>
            <a:r>
              <a:rPr lang="en-US" sz="2400" b="1" dirty="0">
                <a:solidFill>
                  <a:srgbClr val="006666"/>
                </a:solidFill>
                <a:latin typeface="Montserrat" panose="00000500000000000000" pitchFamily="50" charset="0"/>
              </a:rPr>
              <a:t> - </a:t>
            </a:r>
            <a:r>
              <a:rPr lang="en-US" sz="2400" dirty="0">
                <a:latin typeface="Montserrat" panose="00000500000000000000" pitchFamily="50" charset="0"/>
              </a:rPr>
              <a:t>38 </a:t>
            </a:r>
            <a:r>
              <a:rPr lang="en-US" sz="2400" dirty="0" err="1">
                <a:latin typeface="Montserrat" panose="00000500000000000000" pitchFamily="50" charset="0"/>
              </a:rPr>
              <a:t>promotores</a:t>
            </a:r>
            <a:endParaRPr lang="en-US" sz="2400" dirty="0">
              <a:latin typeface="Montserrat" panose="00000500000000000000" pitchFamily="50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400" b="1" dirty="0">
                <a:solidFill>
                  <a:srgbClr val="006666"/>
                </a:solidFill>
                <a:latin typeface="Montserrat" panose="00000500000000000000" pitchFamily="50" charset="0"/>
              </a:rPr>
              <a:t>Total – </a:t>
            </a:r>
            <a:r>
              <a:rPr lang="en-US" sz="2400" dirty="0">
                <a:latin typeface="Montserrat" panose="00000500000000000000" pitchFamily="50" charset="0"/>
              </a:rPr>
              <a:t>98 </a:t>
            </a:r>
            <a:r>
              <a:rPr lang="en-US" sz="2400" dirty="0" err="1">
                <a:latin typeface="Montserrat" panose="00000500000000000000" pitchFamily="50" charset="0"/>
              </a:rPr>
              <a:t>promotores</a:t>
            </a:r>
            <a:endParaRPr lang="pt-BR" sz="2400" dirty="0">
              <a:latin typeface="Montserrat" panose="00000500000000000000" pitchFamily="50" charset="0"/>
            </a:endParaRPr>
          </a:p>
        </p:txBody>
      </p:sp>
      <p:pic>
        <p:nvPicPr>
          <p:cNvPr id="5" name="Gráfico 4" descr="Grupo de pessoas com preenchimento sólido">
            <a:extLst>
              <a:ext uri="{FF2B5EF4-FFF2-40B4-BE49-F238E27FC236}">
                <a16:creationId xmlns:a16="http://schemas.microsoft.com/office/drawing/2014/main" id="{459181F2-99BE-A5D7-A706-794F4AE3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85" y="4073347"/>
            <a:ext cx="472035" cy="472035"/>
          </a:xfrm>
          <a:prstGeom prst="rect">
            <a:avLst/>
          </a:prstGeom>
        </p:spPr>
      </p:pic>
      <p:pic>
        <p:nvPicPr>
          <p:cNvPr id="7" name="Gráfico 6" descr="Grupo com preenchimento sólido">
            <a:extLst>
              <a:ext uri="{FF2B5EF4-FFF2-40B4-BE49-F238E27FC236}">
                <a16:creationId xmlns:a16="http://schemas.microsoft.com/office/drawing/2014/main" id="{BFB500ED-3B9D-B953-41C0-ECBBDB2FF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446" y="2770346"/>
            <a:ext cx="440986" cy="440986"/>
          </a:xfrm>
          <a:prstGeom prst="rect">
            <a:avLst/>
          </a:prstGeom>
        </p:spPr>
      </p:pic>
      <p:pic>
        <p:nvPicPr>
          <p:cNvPr id="10" name="Gráfico 9" descr="Grupo com preenchimento sólido">
            <a:extLst>
              <a:ext uri="{FF2B5EF4-FFF2-40B4-BE49-F238E27FC236}">
                <a16:creationId xmlns:a16="http://schemas.microsoft.com/office/drawing/2014/main" id="{D64E3A96-2D09-BEEE-1020-606E81598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446" y="3458809"/>
            <a:ext cx="440986" cy="44098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79387F-1101-A053-B260-3CBD889FAA18}"/>
              </a:ext>
            </a:extLst>
          </p:cNvPr>
          <p:cNvSpPr txBox="1"/>
          <p:nvPr/>
        </p:nvSpPr>
        <p:spPr>
          <a:xfrm>
            <a:off x="508000" y="456527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RESUMO GERAL EQUIPE PROMOTORES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0436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E313D-8285-4A5B-8C2A-E9A9F9868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2B3DF9-64A9-AA47-9890-6C7ABCD7BA60}"/>
              </a:ext>
            </a:extLst>
          </p:cNvPr>
          <p:cNvSpPr txBox="1"/>
          <p:nvPr/>
        </p:nvSpPr>
        <p:spPr>
          <a:xfrm>
            <a:off x="901902" y="455622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MAPA DE ATENDIMENTO GERAL</a:t>
            </a:r>
            <a:endParaRPr lang="pt-BR" sz="28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3AEBD16-EAE2-0F4B-8A65-25FA55F64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88788"/>
              </p:ext>
            </p:extLst>
          </p:nvPr>
        </p:nvGraphicFramePr>
        <p:xfrm>
          <a:off x="429440" y="3875112"/>
          <a:ext cx="3706200" cy="249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200">
                  <a:extLst>
                    <a:ext uri="{9D8B030D-6E8A-4147-A177-3AD203B41FA5}">
                      <a16:colId xmlns:a16="http://schemas.microsoft.com/office/drawing/2014/main" val="474292620"/>
                    </a:ext>
                  </a:extLst>
                </a:gridCol>
              </a:tblGrid>
              <a:tr h="295728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MAPA DE COLABORADORES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40307"/>
                  </a:ext>
                </a:extLst>
              </a:tr>
              <a:tr h="365331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Promotores Diretos  - 52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75515"/>
                  </a:ext>
                </a:extLst>
              </a:tr>
              <a:tr h="365331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Promotores Motorizados  - 8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47349"/>
                  </a:ext>
                </a:extLst>
              </a:tr>
              <a:tr h="365331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Promotores Terceirizados –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66684"/>
                  </a:ext>
                </a:extLst>
              </a:tr>
              <a:tr h="365331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Promotores Terceiros Programa Feedback- 34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17542"/>
                  </a:ext>
                </a:extLst>
              </a:tr>
              <a:tr h="365331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Supervisor(a) de Merchandising –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765505"/>
                  </a:ext>
                </a:extLst>
              </a:tr>
              <a:tr h="365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Líder de Merchandising -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90893"/>
                  </a:ext>
                </a:extLst>
              </a:tr>
            </a:tbl>
          </a:graphicData>
        </a:graphic>
      </p:graphicFrame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7D833FDB-5849-53E0-737D-E0E446F988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trans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41" y="1089020"/>
            <a:ext cx="5943250" cy="5656396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0C0ACA4C-90B6-E7E1-26B1-A8F605205294}"/>
              </a:ext>
            </a:extLst>
          </p:cNvPr>
          <p:cNvSpPr/>
          <p:nvPr/>
        </p:nvSpPr>
        <p:spPr>
          <a:xfrm>
            <a:off x="8429480" y="4841922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9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34AD874-11D7-C16E-B4F0-FE1A7FF8AED0}"/>
              </a:ext>
            </a:extLst>
          </p:cNvPr>
          <p:cNvSpPr/>
          <p:nvPr/>
        </p:nvSpPr>
        <p:spPr>
          <a:xfrm>
            <a:off x="8595360" y="4802623"/>
            <a:ext cx="109826" cy="228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3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BB489B0-9521-CBE3-A680-B8BCC694A0F3}"/>
              </a:ext>
            </a:extLst>
          </p:cNvPr>
          <p:cNvSpPr/>
          <p:nvPr/>
        </p:nvSpPr>
        <p:spPr>
          <a:xfrm>
            <a:off x="5274925" y="3093592"/>
            <a:ext cx="104652" cy="2124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3B564C9-E0EE-92C7-140C-651D4521534D}"/>
              </a:ext>
            </a:extLst>
          </p:cNvPr>
          <p:cNvSpPr/>
          <p:nvPr/>
        </p:nvSpPr>
        <p:spPr>
          <a:xfrm>
            <a:off x="9397291" y="4011623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A2C403F-9637-34C1-91DF-834DE2B4FC6A}"/>
              </a:ext>
            </a:extLst>
          </p:cNvPr>
          <p:cNvSpPr/>
          <p:nvPr/>
        </p:nvSpPr>
        <p:spPr>
          <a:xfrm>
            <a:off x="9013886" y="5768980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3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B138777-CB94-69E7-B6F0-AC55091CF3D8}"/>
              </a:ext>
            </a:extLst>
          </p:cNvPr>
          <p:cNvSpPr/>
          <p:nvPr/>
        </p:nvSpPr>
        <p:spPr>
          <a:xfrm>
            <a:off x="8319654" y="1441958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ECE9164-04CC-1E21-9276-DD205BDD0B41}"/>
              </a:ext>
            </a:extLst>
          </p:cNvPr>
          <p:cNvSpPr/>
          <p:nvPr/>
        </p:nvSpPr>
        <p:spPr>
          <a:xfrm>
            <a:off x="8786466" y="5191123"/>
            <a:ext cx="109826" cy="1888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4C1F2B3-D9EC-D39B-92F5-E17CDCB9636B}"/>
              </a:ext>
            </a:extLst>
          </p:cNvPr>
          <p:cNvSpPr/>
          <p:nvPr/>
        </p:nvSpPr>
        <p:spPr>
          <a:xfrm>
            <a:off x="9831560" y="3822812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3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8208982-FA2D-1859-66E5-E88C074D606C}"/>
              </a:ext>
            </a:extLst>
          </p:cNvPr>
          <p:cNvSpPr/>
          <p:nvPr/>
        </p:nvSpPr>
        <p:spPr>
          <a:xfrm>
            <a:off x="6629226" y="2672861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43A813-2FB4-8489-9678-794306023437}"/>
              </a:ext>
            </a:extLst>
          </p:cNvPr>
          <p:cNvSpPr/>
          <p:nvPr/>
        </p:nvSpPr>
        <p:spPr>
          <a:xfrm>
            <a:off x="11071080" y="3335710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8DF6254E-77E1-88EE-29F9-1CB0999F5994}"/>
              </a:ext>
            </a:extLst>
          </p:cNvPr>
          <p:cNvCxnSpPr>
            <a:endCxn id="30" idx="1"/>
          </p:cNvCxnSpPr>
          <p:nvPr/>
        </p:nvCxnSpPr>
        <p:spPr>
          <a:xfrm>
            <a:off x="10688320" y="3335710"/>
            <a:ext cx="382760" cy="944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A4C3946-9C49-9ACD-9B4B-E5071434E270}"/>
              </a:ext>
            </a:extLst>
          </p:cNvPr>
          <p:cNvCxnSpPr/>
          <p:nvPr/>
        </p:nvCxnSpPr>
        <p:spPr>
          <a:xfrm flipV="1">
            <a:off x="10688320" y="3199823"/>
            <a:ext cx="670560" cy="106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2274CB49-87F4-ACD9-05B2-7C4E38D9E92D}"/>
              </a:ext>
            </a:extLst>
          </p:cNvPr>
          <p:cNvSpPr/>
          <p:nvPr/>
        </p:nvSpPr>
        <p:spPr>
          <a:xfrm>
            <a:off x="11358880" y="3077944"/>
            <a:ext cx="109826" cy="228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5AC102AE-DBA4-E9FC-0FDC-DFF187387F1B}"/>
              </a:ext>
            </a:extLst>
          </p:cNvPr>
          <p:cNvSpPr/>
          <p:nvPr/>
        </p:nvSpPr>
        <p:spPr>
          <a:xfrm>
            <a:off x="9154317" y="4802623"/>
            <a:ext cx="3528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34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7023B97-2EE9-8BAE-1DC2-DBB168F47299}"/>
              </a:ext>
            </a:extLst>
          </p:cNvPr>
          <p:cNvSpPr/>
          <p:nvPr/>
        </p:nvSpPr>
        <p:spPr>
          <a:xfrm>
            <a:off x="5918026" y="2523231"/>
            <a:ext cx="109826" cy="228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DB9683A-977E-9569-E7A5-4B361443E15A}"/>
              </a:ext>
            </a:extLst>
          </p:cNvPr>
          <p:cNvSpPr/>
          <p:nvPr/>
        </p:nvSpPr>
        <p:spPr>
          <a:xfrm>
            <a:off x="6231016" y="2751341"/>
            <a:ext cx="104652" cy="2124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FA05E7E-AAE3-C6EC-B455-7F830EB6795A}"/>
              </a:ext>
            </a:extLst>
          </p:cNvPr>
          <p:cNvSpPr/>
          <p:nvPr/>
        </p:nvSpPr>
        <p:spPr>
          <a:xfrm>
            <a:off x="10085560" y="2758636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3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9FF631A-8452-4E31-1749-FD28B70AA431}"/>
              </a:ext>
            </a:extLst>
          </p:cNvPr>
          <p:cNvCxnSpPr>
            <a:cxnSpLocks/>
          </p:cNvCxnSpPr>
          <p:nvPr/>
        </p:nvCxnSpPr>
        <p:spPr>
          <a:xfrm flipV="1">
            <a:off x="8981440" y="4134501"/>
            <a:ext cx="383742" cy="10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FD0B4E17-3DEC-3F9F-BE70-CB899B03D1D2}"/>
              </a:ext>
            </a:extLst>
          </p:cNvPr>
          <p:cNvSpPr/>
          <p:nvPr/>
        </p:nvSpPr>
        <p:spPr>
          <a:xfrm>
            <a:off x="9886473" y="4539918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E87A42-64BD-C77B-3170-21CA1F08F41E}"/>
              </a:ext>
            </a:extLst>
          </p:cNvPr>
          <p:cNvSpPr/>
          <p:nvPr/>
        </p:nvSpPr>
        <p:spPr>
          <a:xfrm>
            <a:off x="8390330" y="4351107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3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3E4954-F7A9-C03F-C73C-3EC641D4B357}"/>
              </a:ext>
            </a:extLst>
          </p:cNvPr>
          <p:cNvSpPr/>
          <p:nvPr/>
        </p:nvSpPr>
        <p:spPr>
          <a:xfrm>
            <a:off x="9119250" y="2757010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E588849-8AF5-2933-5366-DBAFD9CFF91B}"/>
              </a:ext>
            </a:extLst>
          </p:cNvPr>
          <p:cNvSpPr/>
          <p:nvPr/>
        </p:nvSpPr>
        <p:spPr>
          <a:xfrm>
            <a:off x="8550607" y="3875112"/>
            <a:ext cx="109826" cy="228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DD8276C-6A77-93BB-0B81-4AA22308FE48}"/>
              </a:ext>
            </a:extLst>
          </p:cNvPr>
          <p:cNvSpPr/>
          <p:nvPr/>
        </p:nvSpPr>
        <p:spPr>
          <a:xfrm>
            <a:off x="9028575" y="4519405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6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38C1F49-0A83-51A1-A5CB-BE5F1BD3455C}"/>
              </a:ext>
            </a:extLst>
          </p:cNvPr>
          <p:cNvSpPr/>
          <p:nvPr/>
        </p:nvSpPr>
        <p:spPr>
          <a:xfrm>
            <a:off x="7792972" y="2562530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F4E461-B429-8A26-A6C8-6C74AC647F58}"/>
              </a:ext>
            </a:extLst>
          </p:cNvPr>
          <p:cNvSpPr/>
          <p:nvPr/>
        </p:nvSpPr>
        <p:spPr>
          <a:xfrm>
            <a:off x="11165455" y="2806006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DBC6A2F-FCF2-A86E-4B1A-F6B01B945212}"/>
              </a:ext>
            </a:extLst>
          </p:cNvPr>
          <p:cNvCxnSpPr>
            <a:endCxn id="11" idx="1"/>
          </p:cNvCxnSpPr>
          <p:nvPr/>
        </p:nvCxnSpPr>
        <p:spPr>
          <a:xfrm flipV="1">
            <a:off x="10779760" y="2900412"/>
            <a:ext cx="385695" cy="633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3C51A1-ADCD-274E-97AC-430C3CB0E550}"/>
              </a:ext>
            </a:extLst>
          </p:cNvPr>
          <p:cNvSpPr/>
          <p:nvPr/>
        </p:nvSpPr>
        <p:spPr>
          <a:xfrm>
            <a:off x="10059524" y="2999186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4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23024C9-AE58-3E59-3800-313D902818C0}"/>
              </a:ext>
            </a:extLst>
          </p:cNvPr>
          <p:cNvSpPr/>
          <p:nvPr/>
        </p:nvSpPr>
        <p:spPr>
          <a:xfrm>
            <a:off x="9416008" y="3011012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88228DB-C575-C936-BEEB-064AA6FC64EF}"/>
              </a:ext>
            </a:extLst>
          </p:cNvPr>
          <p:cNvSpPr/>
          <p:nvPr/>
        </p:nvSpPr>
        <p:spPr>
          <a:xfrm>
            <a:off x="8102426" y="5285528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B5D3E1C-6B1E-BAC8-A364-764B8362EB46}"/>
              </a:ext>
            </a:extLst>
          </p:cNvPr>
          <p:cNvSpPr/>
          <p:nvPr/>
        </p:nvSpPr>
        <p:spPr>
          <a:xfrm>
            <a:off x="8204008" y="5086899"/>
            <a:ext cx="109826" cy="228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E3017DD-E655-125E-17E1-8326A833D5BE}"/>
              </a:ext>
            </a:extLst>
          </p:cNvPr>
          <p:cNvSpPr/>
          <p:nvPr/>
        </p:nvSpPr>
        <p:spPr>
          <a:xfrm>
            <a:off x="8515472" y="5332737"/>
            <a:ext cx="104652" cy="2124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6372EAB-4100-6EF0-C60A-EF7A17E68FDC}"/>
              </a:ext>
            </a:extLst>
          </p:cNvPr>
          <p:cNvSpPr/>
          <p:nvPr/>
        </p:nvSpPr>
        <p:spPr>
          <a:xfrm>
            <a:off x="9668999" y="4982623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3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2BA814B-912B-FC21-7AF9-24C2372A7E3A}"/>
              </a:ext>
            </a:extLst>
          </p:cNvPr>
          <p:cNvSpPr/>
          <p:nvPr/>
        </p:nvSpPr>
        <p:spPr>
          <a:xfrm>
            <a:off x="10945378" y="2373719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FC59DC9C-C9C6-29EA-640D-3D9A9AAF02C7}"/>
              </a:ext>
            </a:extLst>
          </p:cNvPr>
          <p:cNvCxnSpPr>
            <a:cxnSpLocks/>
          </p:cNvCxnSpPr>
          <p:nvPr/>
        </p:nvCxnSpPr>
        <p:spPr>
          <a:xfrm flipV="1">
            <a:off x="10548789" y="2562530"/>
            <a:ext cx="330911" cy="220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6B7AA4FA-27A5-A1A1-A811-028818E25640}"/>
              </a:ext>
            </a:extLst>
          </p:cNvPr>
          <p:cNvSpPr/>
          <p:nvPr/>
        </p:nvSpPr>
        <p:spPr>
          <a:xfrm>
            <a:off x="8030862" y="5826661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2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F23F2DC2-AE7E-1A80-5263-99218D1B73D3}"/>
              </a:ext>
            </a:extLst>
          </p:cNvPr>
          <p:cNvCxnSpPr/>
          <p:nvPr/>
        </p:nvCxnSpPr>
        <p:spPr>
          <a:xfrm>
            <a:off x="8705186" y="5826661"/>
            <a:ext cx="2762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AED7A55C-439F-7C8E-4E58-B80A1C499E82}"/>
              </a:ext>
            </a:extLst>
          </p:cNvPr>
          <p:cNvSpPr/>
          <p:nvPr/>
        </p:nvSpPr>
        <p:spPr>
          <a:xfrm>
            <a:off x="10824787" y="3740894"/>
            <a:ext cx="109826" cy="188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1429A8E0-E5E7-D31F-87DE-61993130EB71}"/>
              </a:ext>
            </a:extLst>
          </p:cNvPr>
          <p:cNvCxnSpPr/>
          <p:nvPr/>
        </p:nvCxnSpPr>
        <p:spPr>
          <a:xfrm>
            <a:off x="10483227" y="3511060"/>
            <a:ext cx="296533" cy="311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48">
            <a:extLst>
              <a:ext uri="{FF2B5EF4-FFF2-40B4-BE49-F238E27FC236}">
                <a16:creationId xmlns:a16="http://schemas.microsoft.com/office/drawing/2014/main" id="{5845D6A3-6671-02BB-F807-018C804FA99F}"/>
              </a:ext>
            </a:extLst>
          </p:cNvPr>
          <p:cNvSpPr/>
          <p:nvPr/>
        </p:nvSpPr>
        <p:spPr>
          <a:xfrm>
            <a:off x="11165455" y="3646488"/>
            <a:ext cx="109826" cy="1888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1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B5DBD0BB-7614-A640-D3AE-87AF9EB84397}"/>
              </a:ext>
            </a:extLst>
          </p:cNvPr>
          <p:cNvCxnSpPr/>
          <p:nvPr/>
        </p:nvCxnSpPr>
        <p:spPr>
          <a:xfrm>
            <a:off x="10438200" y="3511060"/>
            <a:ext cx="632880" cy="21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8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>
            <a:extLst>
              <a:ext uri="{FF2B5EF4-FFF2-40B4-BE49-F238E27FC236}">
                <a16:creationId xmlns:a16="http://schemas.microsoft.com/office/drawing/2014/main" id="{AD4588C3-A95B-CF60-730A-03A1D34BCFEC}"/>
              </a:ext>
            </a:extLst>
          </p:cNvPr>
          <p:cNvSpPr txBox="1"/>
          <p:nvPr/>
        </p:nvSpPr>
        <p:spPr>
          <a:xfrm>
            <a:off x="10251980" y="3850140"/>
            <a:ext cx="1823788" cy="2471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Contagem –</a:t>
            </a:r>
          </a:p>
          <a:p>
            <a:r>
              <a:rPr lang="pt-BR" sz="1200" dirty="0"/>
              <a:t>Betim – </a:t>
            </a:r>
          </a:p>
          <a:p>
            <a:r>
              <a:rPr lang="pt-BR" sz="1200" dirty="0"/>
              <a:t>Congonhas –</a:t>
            </a:r>
          </a:p>
          <a:p>
            <a:r>
              <a:rPr lang="pt-BR" sz="1200" dirty="0"/>
              <a:t>Esmeraldas –</a:t>
            </a:r>
          </a:p>
          <a:p>
            <a:r>
              <a:rPr lang="pt-BR" sz="1200" dirty="0" err="1"/>
              <a:t>Ibirite</a:t>
            </a:r>
            <a:r>
              <a:rPr lang="pt-BR" sz="1200" dirty="0"/>
              <a:t> –</a:t>
            </a:r>
          </a:p>
          <a:p>
            <a:r>
              <a:rPr lang="pt-BR" sz="1200" dirty="0" err="1"/>
              <a:t>Igarape</a:t>
            </a:r>
            <a:r>
              <a:rPr lang="pt-BR" sz="1200" dirty="0"/>
              <a:t> – </a:t>
            </a:r>
          </a:p>
          <a:p>
            <a:r>
              <a:rPr lang="pt-BR" sz="1200" dirty="0"/>
              <a:t>Lagoa Santa -</a:t>
            </a:r>
          </a:p>
          <a:p>
            <a:r>
              <a:rPr lang="pt-BR" sz="1200" dirty="0"/>
              <a:t>Mateus Leme – </a:t>
            </a:r>
          </a:p>
          <a:p>
            <a:r>
              <a:rPr lang="pt-BR" sz="1200" dirty="0"/>
              <a:t>Nova Lima -  </a:t>
            </a:r>
          </a:p>
          <a:p>
            <a:r>
              <a:rPr lang="pt-BR" sz="1200" dirty="0"/>
              <a:t>Pedro Leopoldo –</a:t>
            </a:r>
          </a:p>
          <a:p>
            <a:r>
              <a:rPr lang="pt-BR" sz="1200" dirty="0"/>
              <a:t>Ribeirão das Neves –</a:t>
            </a:r>
          </a:p>
          <a:p>
            <a:r>
              <a:rPr lang="pt-BR" sz="1200" dirty="0"/>
              <a:t>Santa Luzia – </a:t>
            </a:r>
          </a:p>
          <a:p>
            <a:r>
              <a:rPr lang="pt-BR" sz="1200" dirty="0"/>
              <a:t>Vespasiano – </a:t>
            </a:r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4AAEB164-9CF3-033B-11B9-32FF5F33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" t="2598" r="1" b="1"/>
          <a:stretch/>
        </p:blipFill>
        <p:spPr>
          <a:xfrm>
            <a:off x="2885441" y="1234985"/>
            <a:ext cx="7782534" cy="552117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4791EBF-4F20-45B4-ADB1-EEAF1B4CE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239511"/>
              </p:ext>
            </p:extLst>
          </p:nvPr>
        </p:nvGraphicFramePr>
        <p:xfrm>
          <a:off x="355207" y="5432809"/>
          <a:ext cx="3723417" cy="106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417">
                  <a:extLst>
                    <a:ext uri="{9D8B030D-6E8A-4147-A177-3AD203B41FA5}">
                      <a16:colId xmlns:a16="http://schemas.microsoft.com/office/drawing/2014/main" val="474292620"/>
                    </a:ext>
                  </a:extLst>
                </a:gridCol>
              </a:tblGrid>
              <a:tr h="333106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MAPA DE MINAS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40307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Promotores Diretos  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75515"/>
                  </a:ext>
                </a:extLst>
              </a:tr>
              <a:tr h="362962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Promotores Terceiros Programa Feedback- 34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34409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4719B87D-38F5-A5CD-895C-F018055F32EE}"/>
              </a:ext>
            </a:extLst>
          </p:cNvPr>
          <p:cNvSpPr/>
          <p:nvPr/>
        </p:nvSpPr>
        <p:spPr>
          <a:xfrm>
            <a:off x="10280852" y="3608991"/>
            <a:ext cx="1911148" cy="29216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D499C95C-9814-5A0E-1E2C-8377D3C64F99}"/>
              </a:ext>
            </a:extLst>
          </p:cNvPr>
          <p:cNvSpPr txBox="1"/>
          <p:nvPr/>
        </p:nvSpPr>
        <p:spPr>
          <a:xfrm>
            <a:off x="10320358" y="3648661"/>
            <a:ext cx="934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Sabará -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D2D88B6-E31B-9F3D-4E83-50261758CF99}"/>
              </a:ext>
            </a:extLst>
          </p:cNvPr>
          <p:cNvSpPr/>
          <p:nvPr/>
        </p:nvSpPr>
        <p:spPr>
          <a:xfrm>
            <a:off x="11233712" y="4098394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50" dirty="0"/>
              <a:t>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4D0392D-9514-0A91-28B9-FC456B3F8BE3}"/>
              </a:ext>
            </a:extLst>
          </p:cNvPr>
          <p:cNvSpPr/>
          <p:nvPr/>
        </p:nvSpPr>
        <p:spPr>
          <a:xfrm>
            <a:off x="11235200" y="3889811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50" dirty="0"/>
              <a:t>2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06EEA01-2D80-0E1F-AA99-6A4D494CF2DB}"/>
              </a:ext>
            </a:extLst>
          </p:cNvPr>
          <p:cNvSpPr/>
          <p:nvPr/>
        </p:nvSpPr>
        <p:spPr>
          <a:xfrm>
            <a:off x="11257966" y="3718072"/>
            <a:ext cx="124350" cy="1320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46FC6301-C76D-7FB9-9E27-DF91BEBAB592}"/>
              </a:ext>
            </a:extLst>
          </p:cNvPr>
          <p:cNvSpPr/>
          <p:nvPr/>
        </p:nvSpPr>
        <p:spPr>
          <a:xfrm>
            <a:off x="11434112" y="3889811"/>
            <a:ext cx="124350" cy="1320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74DA0A4-7E19-C85D-109B-BC49801D09B5}"/>
              </a:ext>
            </a:extLst>
          </p:cNvPr>
          <p:cNvSpPr/>
          <p:nvPr/>
        </p:nvSpPr>
        <p:spPr>
          <a:xfrm>
            <a:off x="11222681" y="4254066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BDE7ECAE-24F8-4182-8E76-0C944130ECF1}"/>
              </a:ext>
            </a:extLst>
          </p:cNvPr>
          <p:cNvSpPr/>
          <p:nvPr/>
        </p:nvSpPr>
        <p:spPr>
          <a:xfrm>
            <a:off x="11233179" y="4427092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A9BC4F7-4B4B-6E0F-D62E-E7123D643D33}"/>
              </a:ext>
            </a:extLst>
          </p:cNvPr>
          <p:cNvSpPr/>
          <p:nvPr/>
        </p:nvSpPr>
        <p:spPr>
          <a:xfrm>
            <a:off x="11223079" y="4611317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99CCEF1-E199-3FF9-6E42-6C4E74521509}"/>
              </a:ext>
            </a:extLst>
          </p:cNvPr>
          <p:cNvSpPr/>
          <p:nvPr/>
        </p:nvSpPr>
        <p:spPr>
          <a:xfrm>
            <a:off x="11231691" y="4770881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FB5B1D8-2D73-C840-549F-1CF1E3218166}"/>
              </a:ext>
            </a:extLst>
          </p:cNvPr>
          <p:cNvSpPr/>
          <p:nvPr/>
        </p:nvSpPr>
        <p:spPr>
          <a:xfrm>
            <a:off x="11249937" y="4945414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448F88B0-E20B-0E93-218C-1E0A2C8D8233}"/>
              </a:ext>
            </a:extLst>
          </p:cNvPr>
          <p:cNvSpPr/>
          <p:nvPr/>
        </p:nvSpPr>
        <p:spPr>
          <a:xfrm>
            <a:off x="11284856" y="5154735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6D32418-A6F7-AA90-0208-E17B2655CEDC}"/>
              </a:ext>
            </a:extLst>
          </p:cNvPr>
          <p:cNvSpPr/>
          <p:nvPr/>
        </p:nvSpPr>
        <p:spPr>
          <a:xfrm>
            <a:off x="11286112" y="5321044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3669445-B083-BEF3-3EF0-C868405513B6}"/>
              </a:ext>
            </a:extLst>
          </p:cNvPr>
          <p:cNvSpPr/>
          <p:nvPr/>
        </p:nvSpPr>
        <p:spPr>
          <a:xfrm>
            <a:off x="11457601" y="5515326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83670CD7-A97D-6B03-9451-5405A3B29474}"/>
              </a:ext>
            </a:extLst>
          </p:cNvPr>
          <p:cNvSpPr/>
          <p:nvPr/>
        </p:nvSpPr>
        <p:spPr>
          <a:xfrm>
            <a:off x="11590304" y="5712809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D2EFA3E-82EE-7332-0372-518BF9732E18}"/>
              </a:ext>
            </a:extLst>
          </p:cNvPr>
          <p:cNvSpPr/>
          <p:nvPr/>
        </p:nvSpPr>
        <p:spPr>
          <a:xfrm>
            <a:off x="11811626" y="5712808"/>
            <a:ext cx="124350" cy="1320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81A2951-6AE0-2DDB-2336-08CBDED35FC8}"/>
              </a:ext>
            </a:extLst>
          </p:cNvPr>
          <p:cNvSpPr/>
          <p:nvPr/>
        </p:nvSpPr>
        <p:spPr>
          <a:xfrm>
            <a:off x="11336500" y="6094130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3C2FC645-347A-3621-A7A0-0E152E2C772D}"/>
              </a:ext>
            </a:extLst>
          </p:cNvPr>
          <p:cNvSpPr/>
          <p:nvPr/>
        </p:nvSpPr>
        <p:spPr>
          <a:xfrm>
            <a:off x="11309696" y="5922522"/>
            <a:ext cx="124350" cy="132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6BC1347-C64B-7063-FF45-2F5C2A4FCD3F}"/>
              </a:ext>
            </a:extLst>
          </p:cNvPr>
          <p:cNvCxnSpPr>
            <a:cxnSpLocks/>
          </p:cNvCxnSpPr>
          <p:nvPr/>
        </p:nvCxnSpPr>
        <p:spPr>
          <a:xfrm>
            <a:off x="7875191" y="4743386"/>
            <a:ext cx="2304073" cy="2108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FFFBA6-EA68-C135-1594-47A1D7D9C08B}"/>
              </a:ext>
            </a:extLst>
          </p:cNvPr>
          <p:cNvSpPr txBox="1"/>
          <p:nvPr/>
        </p:nvSpPr>
        <p:spPr>
          <a:xfrm>
            <a:off x="618021" y="501485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MAPA DE ATENDIMENTO MINAS GERAIS</a:t>
            </a:r>
            <a:endParaRPr lang="pt-BR" sz="28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28BB516-15A1-98FF-3AF5-B45DF5C30A07}"/>
              </a:ext>
            </a:extLst>
          </p:cNvPr>
          <p:cNvSpPr/>
          <p:nvPr/>
        </p:nvSpPr>
        <p:spPr>
          <a:xfrm>
            <a:off x="4526906" y="4175344"/>
            <a:ext cx="124350" cy="1320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202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704CB94-322F-6715-5B3E-7D43BC9F2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490576"/>
              </p:ext>
            </p:extLst>
          </p:nvPr>
        </p:nvGraphicFramePr>
        <p:xfrm>
          <a:off x="284480" y="980420"/>
          <a:ext cx="11623040" cy="568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C5F8E2F-F211-0927-B605-3C0AA4C34333}"/>
              </a:ext>
            </a:extLst>
          </p:cNvPr>
          <p:cNvSpPr txBox="1"/>
          <p:nvPr/>
        </p:nvSpPr>
        <p:spPr>
          <a:xfrm>
            <a:off x="601784" y="469910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ESTRUTURA GERAL TRADE MARKETING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6337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608" y="3546699"/>
            <a:ext cx="8613887" cy="1325563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PRECISA DE AJUDA?</a:t>
            </a:r>
            <a:br>
              <a:rPr lang="pt-BR" sz="36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</a:b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SAIBA QUEM CONTATAR DA NOSSA EQUIPE!</a:t>
            </a:r>
            <a:endParaRPr lang="pt-BR" sz="3600" dirty="0">
              <a:solidFill>
                <a:schemeClr val="tx2">
                  <a:lumMod val="75000"/>
                </a:schemeClr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B53B68-312E-338C-AF1D-82E5D8867BC8}"/>
              </a:ext>
            </a:extLst>
          </p:cNvPr>
          <p:cNvSpPr txBox="1"/>
          <p:nvPr/>
        </p:nvSpPr>
        <p:spPr>
          <a:xfrm>
            <a:off x="653901" y="2049162"/>
            <a:ext cx="110312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 algn="l">
              <a:buFont typeface="Wingdings" panose="05000000000000000000" pitchFamily="2" charset="2"/>
              <a:buChar char="§"/>
            </a:pPr>
            <a:r>
              <a:rPr lang="pt-BR" dirty="0"/>
              <a:t>Desenvolvimento e criação de novos materiais de PDV que ajudarão na visibilidade do produto e no </a:t>
            </a:r>
            <a:r>
              <a:rPr lang="pt-BR" dirty="0" err="1"/>
              <a:t>sell</a:t>
            </a:r>
            <a:r>
              <a:rPr lang="pt-BR" dirty="0"/>
              <a:t>-out;</a:t>
            </a:r>
          </a:p>
          <a:p>
            <a:pPr marL="400050" indent="-285750" algn="l">
              <a:buFont typeface="Wingdings" panose="05000000000000000000" pitchFamily="2" charset="2"/>
              <a:buChar char="§"/>
            </a:pPr>
            <a:r>
              <a:rPr lang="pt-BR" dirty="0"/>
              <a:t>Projetos de visibilidade como mobiliários, vitrines e painéis, levando em consideração os investimentos;</a:t>
            </a:r>
          </a:p>
          <a:p>
            <a:pPr marL="400050" indent="-285750" algn="l">
              <a:buFont typeface="Wingdings" panose="05000000000000000000" pitchFamily="2" charset="2"/>
              <a:buChar char="§"/>
            </a:pPr>
            <a:r>
              <a:rPr lang="pt-BR" dirty="0"/>
              <a:t>Garantir orientação de execução para todos os projetos junto a equipe de campo;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dirty="0"/>
              <a:t>Ações endomarketing nos principais clientes da empresa;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dirty="0"/>
              <a:t>Interface com departamento de compras;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dirty="0"/>
              <a:t>Linha de frente com o Trade Marketing dos clientes;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dirty="0"/>
              <a:t>Interface com fornecedores como: agências, gráficas, fornecedores de brindes e serviços; </a:t>
            </a:r>
          </a:p>
          <a:p>
            <a:pPr marL="400050" indent="-285750">
              <a:buFont typeface="Wingdings" panose="05000000000000000000" pitchFamily="2" charset="2"/>
              <a:buChar char="§"/>
            </a:pPr>
            <a:r>
              <a:rPr lang="pt-BR" dirty="0"/>
              <a:t>Criar e acompanhar campanhas regionais;</a:t>
            </a:r>
          </a:p>
          <a:p>
            <a:pPr marL="400050" indent="-285750" algn="l">
              <a:buFont typeface="Wingdings" panose="05000000000000000000" pitchFamily="2" charset="2"/>
              <a:buChar char="§"/>
            </a:pPr>
            <a:r>
              <a:rPr lang="pt-BR" dirty="0"/>
              <a:t>Capitar oportunidades de parceria com outras industrias da categoria, para ações no PDV; e </a:t>
            </a:r>
          </a:p>
          <a:p>
            <a:pPr marL="400050" indent="-285750" algn="l">
              <a:buFont typeface="Wingdings" panose="05000000000000000000" pitchFamily="2" charset="2"/>
              <a:buChar char="§"/>
            </a:pPr>
            <a:r>
              <a:rPr lang="pt-BR" dirty="0"/>
              <a:t>Visita no PDV.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C29184-EAE4-CE48-3647-98DD7CFD1352}"/>
              </a:ext>
            </a:extLst>
          </p:cNvPr>
          <p:cNvSpPr txBox="1"/>
          <p:nvPr/>
        </p:nvSpPr>
        <p:spPr>
          <a:xfrm>
            <a:off x="469704" y="474162"/>
            <a:ext cx="9761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COORDENADORA NACIONAL TRADE MARKETING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0963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D9E4C69-7D4A-D7B8-3830-86DBF4BBBD12}"/>
              </a:ext>
            </a:extLst>
          </p:cNvPr>
          <p:cNvSpPr txBox="1"/>
          <p:nvPr/>
        </p:nvSpPr>
        <p:spPr>
          <a:xfrm>
            <a:off x="615451" y="2011185"/>
            <a:ext cx="11119349" cy="393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dirty="0" err="1">
                <a:ea typeface="Calibri" panose="020F0502020204030204" pitchFamily="34" charset="0"/>
                <a:cs typeface="Times New Roman" panose="02020603050405020304" pitchFamily="18" charset="0"/>
              </a:rPr>
              <a:t>Supervisionar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MX" dirty="0" err="1">
                <a:ea typeface="Calibri" panose="020F0502020204030204" pitchFamily="34" charset="0"/>
                <a:cs typeface="Times New Roman" panose="02020603050405020304" pitchFamily="18" charset="0"/>
              </a:rPr>
              <a:t>gerir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a equipe de promotores Brasil;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Criar e </a:t>
            </a:r>
            <a:r>
              <a:rPr lang="es-MX" dirty="0" err="1">
                <a:ea typeface="Calibri" panose="020F0502020204030204" pitchFamily="34" charset="0"/>
                <a:cs typeface="Times New Roman" panose="02020603050405020304" pitchFamily="18" charset="0"/>
              </a:rPr>
              <a:t>coordenar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MX" dirty="0" err="1">
                <a:ea typeface="Calibri" panose="020F0502020204030204" pitchFamily="34" charset="0"/>
                <a:cs typeface="Times New Roman" panose="02020603050405020304" pitchFamily="18" charset="0"/>
              </a:rPr>
              <a:t>roteiro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MX" dirty="0" err="1">
                <a:ea typeface="Calibri" panose="020F0502020204030204" pitchFamily="34" charset="0"/>
                <a:cs typeface="Times New Roman" panose="02020603050405020304" pitchFamily="18" charset="0"/>
              </a:rPr>
              <a:t>atendimento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dos promotores de </a:t>
            </a:r>
            <a:r>
              <a:rPr lang="es-MX" dirty="0" err="1">
                <a:ea typeface="Calibri" panose="020F0502020204030204" pitchFamily="34" charset="0"/>
                <a:cs typeface="Times New Roman" panose="02020603050405020304" pitchFamily="18" charset="0"/>
              </a:rPr>
              <a:t>merchandising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Brasil;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Acompanhar e coordenar a ferramenta de monitoramento </a:t>
            </a:r>
            <a:r>
              <a:rPr lang="pt-BR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 geolocalização;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Atuar em campo com o time de promotores, orientando, solucionando possíveis gaps, negociar ponto extra e bom relacionamento com gerentes e encarregados do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PDV’s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02124"/>
                </a:solidFill>
                <a:effectLst/>
              </a:rPr>
              <a:t>Envio de informações relevantes do campo para área comercial;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02124"/>
                </a:solidFill>
                <a:effectLst/>
              </a:rPr>
              <a:t>Resolução de problemas e atendimento às necessidades dos clientes;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solidFill>
                  <a:srgbClr val="202124"/>
                </a:solidFill>
                <a:effectLst/>
              </a:rPr>
              <a:t>Acompanhar e comunicar o comercial sobre nível de estoque nas lojas;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Implementação de medidas corretivas quando necessário;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Comunicação regular e eficaz com a equipe comercial e outras partes interessadas; e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Transmissão clara das estratégias e expectativas de merchandising.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pt-BR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D3FFA8D-A911-7415-F69B-642B8AF7C18C}"/>
              </a:ext>
            </a:extLst>
          </p:cNvPr>
          <p:cNvSpPr txBox="1"/>
          <p:nvPr/>
        </p:nvSpPr>
        <p:spPr>
          <a:xfrm>
            <a:off x="615451" y="470408"/>
            <a:ext cx="8463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Montserrat ExtraBold" panose="00000900000000000000" pitchFamily="50" charset="0"/>
              </a:rPr>
              <a:t>SUPERVISORA DE MERCHANDISING PLENO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46936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2670</Words>
  <Application>Microsoft Office PowerPoint</Application>
  <PresentationFormat>Widescreen</PresentationFormat>
  <Paragraphs>850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Montserrat</vt:lpstr>
      <vt:lpstr>Montserrat ExtraBold</vt:lpstr>
      <vt:lpstr>Wingdings</vt:lpstr>
      <vt:lpstr>Tema do Office</vt:lpstr>
      <vt:lpstr>Apresentação do PowerPoint</vt:lpstr>
      <vt:lpstr>ESTRUTURA TRADE MARKETING MAIO 2024</vt:lpstr>
      <vt:lpstr>Apresentação do PowerPoint</vt:lpstr>
      <vt:lpstr>Apresentação do PowerPoint</vt:lpstr>
      <vt:lpstr>Apresentação do PowerPoint</vt:lpstr>
      <vt:lpstr>Apresentação do PowerPoint</vt:lpstr>
      <vt:lpstr>PRECISA DE AJUDA? SAIBA QUEM CONTATAR DA NOSSA EQUIPE!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Ribeiro</dc:creator>
  <cp:lastModifiedBy>Laelton Santos de Almeida</cp:lastModifiedBy>
  <cp:revision>31</cp:revision>
  <dcterms:created xsi:type="dcterms:W3CDTF">2024-01-12T13:15:36Z</dcterms:created>
  <dcterms:modified xsi:type="dcterms:W3CDTF">2024-05-20T16:36:15Z</dcterms:modified>
</cp:coreProperties>
</file>